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3991D-F66B-4891-AB00-982768EF2BC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E39FC7-8450-4903-A810-F983F95274F3}">
      <dgm:prSet phldrT="[Текст]" custT="1"/>
      <dgm:spPr/>
      <dgm:t>
        <a:bodyPr/>
        <a:lstStyle/>
        <a:p>
          <a:r>
            <a:rPr lang="ru-RU" sz="4400" b="1" u="sng" dirty="0" smtClean="0"/>
            <a:t>П</a:t>
          </a:r>
          <a:endParaRPr lang="ru-RU" sz="4400" b="1" u="sng" dirty="0"/>
        </a:p>
      </dgm:t>
    </dgm:pt>
    <dgm:pt modelId="{8394F19A-D923-429A-9A0B-B026A082283A}" type="parTrans" cxnId="{242AD8FF-3A9F-4551-BAEA-AD5DF26CA631}">
      <dgm:prSet/>
      <dgm:spPr/>
      <dgm:t>
        <a:bodyPr/>
        <a:lstStyle/>
        <a:p>
          <a:endParaRPr lang="ru-RU"/>
        </a:p>
      </dgm:t>
    </dgm:pt>
    <dgm:pt modelId="{22CBA7F3-B52C-4CC2-A3E9-FA09E7F930B7}" type="sibTrans" cxnId="{242AD8FF-3A9F-4551-BAEA-AD5DF26CA631}">
      <dgm:prSet/>
      <dgm:spPr/>
      <dgm:t>
        <a:bodyPr/>
        <a:lstStyle/>
        <a:p>
          <a:endParaRPr lang="ru-RU"/>
        </a:p>
      </dgm:t>
    </dgm:pt>
    <dgm:pt modelId="{07D6E12D-4296-453D-B22D-83A5E9C348AF}">
      <dgm:prSet phldrT="[Текст]"/>
      <dgm:spPr/>
      <dgm:t>
        <a:bodyPr/>
        <a:lstStyle/>
        <a:p>
          <a:r>
            <a:rPr lang="ru-RU" dirty="0" smtClean="0"/>
            <a:t>Что произошло?</a:t>
          </a:r>
          <a:endParaRPr lang="ru-RU" dirty="0"/>
        </a:p>
      </dgm:t>
    </dgm:pt>
    <dgm:pt modelId="{8922C60C-88CE-47DC-9F7F-543A0B5DDC99}" type="parTrans" cxnId="{4AAA2C9A-0DC1-4241-A450-FCE0A3E75395}">
      <dgm:prSet/>
      <dgm:spPr/>
      <dgm:t>
        <a:bodyPr/>
        <a:lstStyle/>
        <a:p>
          <a:endParaRPr lang="ru-RU"/>
        </a:p>
      </dgm:t>
    </dgm:pt>
    <dgm:pt modelId="{E089F8C5-D789-468A-A212-4BCDAE115888}" type="sibTrans" cxnId="{4AAA2C9A-0DC1-4241-A450-FCE0A3E75395}">
      <dgm:prSet/>
      <dgm:spPr/>
      <dgm:t>
        <a:bodyPr/>
        <a:lstStyle/>
        <a:p>
          <a:endParaRPr lang="ru-RU"/>
        </a:p>
      </dgm:t>
    </dgm:pt>
    <dgm:pt modelId="{BB0F4AFD-B4B7-4230-B93E-7F9E69F9DFE8}">
      <dgm:prSet phldrT="[Текст]"/>
      <dgm:spPr/>
      <dgm:t>
        <a:bodyPr/>
        <a:lstStyle/>
        <a:p>
          <a:r>
            <a:rPr lang="ru-RU" dirty="0" smtClean="0"/>
            <a:t>Несколько фотографий – рисунков.</a:t>
          </a:r>
          <a:endParaRPr lang="ru-RU" dirty="0"/>
        </a:p>
      </dgm:t>
    </dgm:pt>
    <dgm:pt modelId="{AC7460C0-2377-45C5-8527-B051B5CA854D}" type="parTrans" cxnId="{4C941435-4C75-4CB5-B9D1-AA9B05196B95}">
      <dgm:prSet/>
      <dgm:spPr/>
      <dgm:t>
        <a:bodyPr/>
        <a:lstStyle/>
        <a:p>
          <a:endParaRPr lang="ru-RU"/>
        </a:p>
      </dgm:t>
    </dgm:pt>
    <dgm:pt modelId="{86A587F9-3558-46D6-9A44-4D763A54BDFB}" type="sibTrans" cxnId="{4C941435-4C75-4CB5-B9D1-AA9B05196B95}">
      <dgm:prSet/>
      <dgm:spPr/>
      <dgm:t>
        <a:bodyPr/>
        <a:lstStyle/>
        <a:p>
          <a:endParaRPr lang="ru-RU"/>
        </a:p>
      </dgm:t>
    </dgm:pt>
    <dgm:pt modelId="{4DB9B7CC-8B74-4EFE-BB12-CD03163B1806}">
      <dgm:prSet phldrT="[Текст]" custT="1"/>
      <dgm:spPr/>
      <dgm:t>
        <a:bodyPr/>
        <a:lstStyle/>
        <a:p>
          <a:r>
            <a:rPr lang="ru-RU" sz="4400" b="1" u="sng" dirty="0" smtClean="0"/>
            <a:t>О</a:t>
          </a:r>
          <a:endParaRPr lang="ru-RU" sz="4400" b="1" u="sng" dirty="0"/>
        </a:p>
      </dgm:t>
    </dgm:pt>
    <dgm:pt modelId="{9EF1E39F-00FD-4B06-BDAA-50BF57FA3AD2}" type="parTrans" cxnId="{90297908-F5FD-49F8-BC18-30D88B3ABB63}">
      <dgm:prSet/>
      <dgm:spPr/>
      <dgm:t>
        <a:bodyPr/>
        <a:lstStyle/>
        <a:p>
          <a:endParaRPr lang="ru-RU"/>
        </a:p>
      </dgm:t>
    </dgm:pt>
    <dgm:pt modelId="{044FE64F-4C56-4EE6-8B03-3FECF5726B6B}" type="sibTrans" cxnId="{90297908-F5FD-49F8-BC18-30D88B3ABB63}">
      <dgm:prSet/>
      <dgm:spPr/>
      <dgm:t>
        <a:bodyPr/>
        <a:lstStyle/>
        <a:p>
          <a:endParaRPr lang="ru-RU"/>
        </a:p>
      </dgm:t>
    </dgm:pt>
    <dgm:pt modelId="{D67B24F1-430F-4BEC-8534-312D426E6938}">
      <dgm:prSet phldrT="[Текст]"/>
      <dgm:spPr/>
      <dgm:t>
        <a:bodyPr/>
        <a:lstStyle/>
        <a:p>
          <a:r>
            <a:rPr lang="ru-RU" dirty="0" smtClean="0"/>
            <a:t>Какой? </a:t>
          </a:r>
          <a:endParaRPr lang="ru-RU" dirty="0"/>
        </a:p>
      </dgm:t>
    </dgm:pt>
    <dgm:pt modelId="{5DF38B6B-7C41-43B3-AAAF-8F9CC282193F}" type="parTrans" cxnId="{5D829094-3FA0-4B66-A1BD-15400909471B}">
      <dgm:prSet/>
      <dgm:spPr/>
      <dgm:t>
        <a:bodyPr/>
        <a:lstStyle/>
        <a:p>
          <a:endParaRPr lang="ru-RU"/>
        </a:p>
      </dgm:t>
    </dgm:pt>
    <dgm:pt modelId="{FBE30675-E78E-4379-8338-EC6D7395D703}" type="sibTrans" cxnId="{5D829094-3FA0-4B66-A1BD-15400909471B}">
      <dgm:prSet/>
      <dgm:spPr/>
      <dgm:t>
        <a:bodyPr/>
        <a:lstStyle/>
        <a:p>
          <a:endParaRPr lang="ru-RU"/>
        </a:p>
      </dgm:t>
    </dgm:pt>
    <dgm:pt modelId="{02FB4EC2-4A05-4468-A0FA-51462417D169}">
      <dgm:prSet phldrT="[Текст]"/>
      <dgm:spPr/>
      <dgm:t>
        <a:bodyPr/>
        <a:lstStyle/>
        <a:p>
          <a:r>
            <a:rPr lang="ru-RU" dirty="0" smtClean="0"/>
            <a:t>Одна фотография – рисунок.</a:t>
          </a:r>
          <a:endParaRPr lang="ru-RU" dirty="0"/>
        </a:p>
      </dgm:t>
    </dgm:pt>
    <dgm:pt modelId="{8865A609-977A-42B8-9D37-8F885B380637}" type="parTrans" cxnId="{F9764014-DA06-4208-AF09-AB2605489F69}">
      <dgm:prSet/>
      <dgm:spPr/>
      <dgm:t>
        <a:bodyPr/>
        <a:lstStyle/>
        <a:p>
          <a:endParaRPr lang="ru-RU"/>
        </a:p>
      </dgm:t>
    </dgm:pt>
    <dgm:pt modelId="{D06950A3-7C98-4A45-8A8E-D71DCEA91921}" type="sibTrans" cxnId="{F9764014-DA06-4208-AF09-AB2605489F69}">
      <dgm:prSet/>
      <dgm:spPr/>
      <dgm:t>
        <a:bodyPr/>
        <a:lstStyle/>
        <a:p>
          <a:endParaRPr lang="ru-RU"/>
        </a:p>
      </dgm:t>
    </dgm:pt>
    <dgm:pt modelId="{AE96288E-5E4C-4C41-8FFD-A5049A9D6209}">
      <dgm:prSet phldrT="[Текст]" custT="1"/>
      <dgm:spPr/>
      <dgm:t>
        <a:bodyPr/>
        <a:lstStyle/>
        <a:p>
          <a:r>
            <a:rPr lang="ru-RU" sz="4400" b="1" u="sng" dirty="0" smtClean="0"/>
            <a:t>Р</a:t>
          </a:r>
          <a:endParaRPr lang="ru-RU" sz="4400" b="1" u="sng" dirty="0"/>
        </a:p>
      </dgm:t>
    </dgm:pt>
    <dgm:pt modelId="{7106FF04-1FA8-4892-BD48-8A3892FA589E}" type="parTrans" cxnId="{4324A8A4-6020-4062-A05B-CE44D384A4C0}">
      <dgm:prSet/>
      <dgm:spPr/>
      <dgm:t>
        <a:bodyPr/>
        <a:lstStyle/>
        <a:p>
          <a:endParaRPr lang="ru-RU"/>
        </a:p>
      </dgm:t>
    </dgm:pt>
    <dgm:pt modelId="{E3A67B21-A307-41B2-A673-CF89AC25C56F}" type="sibTrans" cxnId="{4324A8A4-6020-4062-A05B-CE44D384A4C0}">
      <dgm:prSet/>
      <dgm:spPr/>
      <dgm:t>
        <a:bodyPr/>
        <a:lstStyle/>
        <a:p>
          <a:endParaRPr lang="ru-RU"/>
        </a:p>
      </dgm:t>
    </dgm:pt>
    <dgm:pt modelId="{EAFAE4C1-A060-4867-8B33-5900C8CBC49C}">
      <dgm:prSet phldrT="[Текст]"/>
      <dgm:spPr/>
      <dgm:t>
        <a:bodyPr/>
        <a:lstStyle/>
        <a:p>
          <a:r>
            <a:rPr lang="ru-RU" dirty="0" smtClean="0"/>
            <a:t>Почему? </a:t>
          </a:r>
          <a:endParaRPr lang="ru-RU" dirty="0"/>
        </a:p>
      </dgm:t>
    </dgm:pt>
    <dgm:pt modelId="{E5AAAEE8-83D6-46E1-A739-18B56A949757}" type="parTrans" cxnId="{534167A7-AA37-455F-B6A1-2CBC900F8EE8}">
      <dgm:prSet/>
      <dgm:spPr/>
      <dgm:t>
        <a:bodyPr/>
        <a:lstStyle/>
        <a:p>
          <a:endParaRPr lang="ru-RU"/>
        </a:p>
      </dgm:t>
    </dgm:pt>
    <dgm:pt modelId="{5674BF65-13D8-42E4-B047-CC53CF36F01F}" type="sibTrans" cxnId="{534167A7-AA37-455F-B6A1-2CBC900F8EE8}">
      <dgm:prSet/>
      <dgm:spPr/>
      <dgm:t>
        <a:bodyPr/>
        <a:lstStyle/>
        <a:p>
          <a:endParaRPr lang="ru-RU"/>
        </a:p>
      </dgm:t>
    </dgm:pt>
    <dgm:pt modelId="{8C6213BD-5525-4297-9914-54C409743919}">
      <dgm:prSet phldrT="[Текст]"/>
      <dgm:spPr/>
      <dgm:t>
        <a:bodyPr/>
        <a:lstStyle/>
        <a:p>
          <a:r>
            <a:rPr lang="ru-RU" dirty="0" smtClean="0"/>
            <a:t>Нет фотографии – рисунка.</a:t>
          </a:r>
          <a:endParaRPr lang="ru-RU" dirty="0"/>
        </a:p>
      </dgm:t>
    </dgm:pt>
    <dgm:pt modelId="{3A62766B-C01A-43C4-8E68-14A3B65C52F8}" type="parTrans" cxnId="{9EF4DF78-2B0E-4296-8C3F-5795AD8A8061}">
      <dgm:prSet/>
      <dgm:spPr/>
      <dgm:t>
        <a:bodyPr/>
        <a:lstStyle/>
        <a:p>
          <a:endParaRPr lang="ru-RU"/>
        </a:p>
      </dgm:t>
    </dgm:pt>
    <dgm:pt modelId="{330FA7EF-6DB8-42C4-94F8-DF4F60ED1916}" type="sibTrans" cxnId="{9EF4DF78-2B0E-4296-8C3F-5795AD8A8061}">
      <dgm:prSet/>
      <dgm:spPr/>
      <dgm:t>
        <a:bodyPr/>
        <a:lstStyle/>
        <a:p>
          <a:endParaRPr lang="ru-RU"/>
        </a:p>
      </dgm:t>
    </dgm:pt>
    <dgm:pt modelId="{D5B717C7-8077-4155-A4B2-BEB976D68948}" type="pres">
      <dgm:prSet presAssocID="{A433991D-F66B-4891-AB00-982768EF2B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E72418-5D99-428D-8C9A-C26462DD2196}" type="pres">
      <dgm:prSet presAssocID="{D7E39FC7-8450-4903-A810-F983F95274F3}" presName="composite" presStyleCnt="0"/>
      <dgm:spPr/>
    </dgm:pt>
    <dgm:pt modelId="{A93CA484-8FC2-42E2-AB41-952054A8BDF4}" type="pres">
      <dgm:prSet presAssocID="{D7E39FC7-8450-4903-A810-F983F95274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01D6C-E453-4C55-A3C4-0DA08049CC3D}" type="pres">
      <dgm:prSet presAssocID="{D7E39FC7-8450-4903-A810-F983F95274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B0D50-9E91-4C81-B386-68D8F053F932}" type="pres">
      <dgm:prSet presAssocID="{22CBA7F3-B52C-4CC2-A3E9-FA09E7F930B7}" presName="sp" presStyleCnt="0"/>
      <dgm:spPr/>
    </dgm:pt>
    <dgm:pt modelId="{BD53DD33-8ADA-478E-A66B-AFC3FB135486}" type="pres">
      <dgm:prSet presAssocID="{4DB9B7CC-8B74-4EFE-BB12-CD03163B1806}" presName="composite" presStyleCnt="0"/>
      <dgm:spPr/>
    </dgm:pt>
    <dgm:pt modelId="{8A004993-B705-4A3E-8AEE-FB3002374995}" type="pres">
      <dgm:prSet presAssocID="{4DB9B7CC-8B74-4EFE-BB12-CD03163B18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A11ED-FC88-48C9-B6A5-56ED774053E0}" type="pres">
      <dgm:prSet presAssocID="{4DB9B7CC-8B74-4EFE-BB12-CD03163B18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85BAD-5C2A-4353-981C-5FEA31FD5902}" type="pres">
      <dgm:prSet presAssocID="{044FE64F-4C56-4EE6-8B03-3FECF5726B6B}" presName="sp" presStyleCnt="0"/>
      <dgm:spPr/>
    </dgm:pt>
    <dgm:pt modelId="{E2FCDDF5-6312-4D06-A788-B4CEC3DB4FA7}" type="pres">
      <dgm:prSet presAssocID="{AE96288E-5E4C-4C41-8FFD-A5049A9D6209}" presName="composite" presStyleCnt="0"/>
      <dgm:spPr/>
    </dgm:pt>
    <dgm:pt modelId="{6E59E720-F08F-4005-A7A5-439413ACFB1B}" type="pres">
      <dgm:prSet presAssocID="{AE96288E-5E4C-4C41-8FFD-A5049A9D62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3D3EA-295C-4A8D-B25E-8FC3C782F993}" type="pres">
      <dgm:prSet presAssocID="{AE96288E-5E4C-4C41-8FFD-A5049A9D620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A2C9A-0DC1-4241-A450-FCE0A3E75395}" srcId="{D7E39FC7-8450-4903-A810-F983F95274F3}" destId="{07D6E12D-4296-453D-B22D-83A5E9C348AF}" srcOrd="0" destOrd="0" parTransId="{8922C60C-88CE-47DC-9F7F-543A0B5DDC99}" sibTransId="{E089F8C5-D789-468A-A212-4BCDAE115888}"/>
    <dgm:cxn modelId="{401AD16F-5655-45D4-8CE8-4FDA948D9E66}" type="presOf" srcId="{AE96288E-5E4C-4C41-8FFD-A5049A9D6209}" destId="{6E59E720-F08F-4005-A7A5-439413ACFB1B}" srcOrd="0" destOrd="0" presId="urn:microsoft.com/office/officeart/2005/8/layout/chevron2"/>
    <dgm:cxn modelId="{F9764014-DA06-4208-AF09-AB2605489F69}" srcId="{4DB9B7CC-8B74-4EFE-BB12-CD03163B1806}" destId="{02FB4EC2-4A05-4468-A0FA-51462417D169}" srcOrd="1" destOrd="0" parTransId="{8865A609-977A-42B8-9D37-8F885B380637}" sibTransId="{D06950A3-7C98-4A45-8A8E-D71DCEA91921}"/>
    <dgm:cxn modelId="{5D829094-3FA0-4B66-A1BD-15400909471B}" srcId="{4DB9B7CC-8B74-4EFE-BB12-CD03163B1806}" destId="{D67B24F1-430F-4BEC-8534-312D426E6938}" srcOrd="0" destOrd="0" parTransId="{5DF38B6B-7C41-43B3-AAAF-8F9CC282193F}" sibTransId="{FBE30675-E78E-4379-8338-EC6D7395D703}"/>
    <dgm:cxn modelId="{0795B4F8-B312-45AB-B941-600306698982}" type="presOf" srcId="{8C6213BD-5525-4297-9914-54C409743919}" destId="{65A3D3EA-295C-4A8D-B25E-8FC3C782F993}" srcOrd="0" destOrd="1" presId="urn:microsoft.com/office/officeart/2005/8/layout/chevron2"/>
    <dgm:cxn modelId="{9EF4DF78-2B0E-4296-8C3F-5795AD8A8061}" srcId="{AE96288E-5E4C-4C41-8FFD-A5049A9D6209}" destId="{8C6213BD-5525-4297-9914-54C409743919}" srcOrd="1" destOrd="0" parTransId="{3A62766B-C01A-43C4-8E68-14A3B65C52F8}" sibTransId="{330FA7EF-6DB8-42C4-94F8-DF4F60ED1916}"/>
    <dgm:cxn modelId="{534167A7-AA37-455F-B6A1-2CBC900F8EE8}" srcId="{AE96288E-5E4C-4C41-8FFD-A5049A9D6209}" destId="{EAFAE4C1-A060-4867-8B33-5900C8CBC49C}" srcOrd="0" destOrd="0" parTransId="{E5AAAEE8-83D6-46E1-A739-18B56A949757}" sibTransId="{5674BF65-13D8-42E4-B047-CC53CF36F01F}"/>
    <dgm:cxn modelId="{59C1020D-C458-498A-8D48-73A38C900D93}" type="presOf" srcId="{A433991D-F66B-4891-AB00-982768EF2BC8}" destId="{D5B717C7-8077-4155-A4B2-BEB976D68948}" srcOrd="0" destOrd="0" presId="urn:microsoft.com/office/officeart/2005/8/layout/chevron2"/>
    <dgm:cxn modelId="{BF4EF9C5-20BB-4C63-96D0-601140720D1C}" type="presOf" srcId="{D67B24F1-430F-4BEC-8534-312D426E6938}" destId="{371A11ED-FC88-48C9-B6A5-56ED774053E0}" srcOrd="0" destOrd="0" presId="urn:microsoft.com/office/officeart/2005/8/layout/chevron2"/>
    <dgm:cxn modelId="{242AD8FF-3A9F-4551-BAEA-AD5DF26CA631}" srcId="{A433991D-F66B-4891-AB00-982768EF2BC8}" destId="{D7E39FC7-8450-4903-A810-F983F95274F3}" srcOrd="0" destOrd="0" parTransId="{8394F19A-D923-429A-9A0B-B026A082283A}" sibTransId="{22CBA7F3-B52C-4CC2-A3E9-FA09E7F930B7}"/>
    <dgm:cxn modelId="{E3D027F7-4BEF-4DBD-80D4-3443B5CB91C8}" type="presOf" srcId="{4DB9B7CC-8B74-4EFE-BB12-CD03163B1806}" destId="{8A004993-B705-4A3E-8AEE-FB3002374995}" srcOrd="0" destOrd="0" presId="urn:microsoft.com/office/officeart/2005/8/layout/chevron2"/>
    <dgm:cxn modelId="{C78B8940-833D-4382-BFC9-FB246D562AD6}" type="presOf" srcId="{02FB4EC2-4A05-4468-A0FA-51462417D169}" destId="{371A11ED-FC88-48C9-B6A5-56ED774053E0}" srcOrd="0" destOrd="1" presId="urn:microsoft.com/office/officeart/2005/8/layout/chevron2"/>
    <dgm:cxn modelId="{336D9F81-03EA-43E9-BE6F-6D47DD10E410}" type="presOf" srcId="{EAFAE4C1-A060-4867-8B33-5900C8CBC49C}" destId="{65A3D3EA-295C-4A8D-B25E-8FC3C782F993}" srcOrd="0" destOrd="0" presId="urn:microsoft.com/office/officeart/2005/8/layout/chevron2"/>
    <dgm:cxn modelId="{8A206744-AFA3-4FB0-9069-22442F1ADE45}" type="presOf" srcId="{BB0F4AFD-B4B7-4230-B93E-7F9E69F9DFE8}" destId="{70E01D6C-E453-4C55-A3C4-0DA08049CC3D}" srcOrd="0" destOrd="1" presId="urn:microsoft.com/office/officeart/2005/8/layout/chevron2"/>
    <dgm:cxn modelId="{4C941435-4C75-4CB5-B9D1-AA9B05196B95}" srcId="{D7E39FC7-8450-4903-A810-F983F95274F3}" destId="{BB0F4AFD-B4B7-4230-B93E-7F9E69F9DFE8}" srcOrd="1" destOrd="0" parTransId="{AC7460C0-2377-45C5-8527-B051B5CA854D}" sibTransId="{86A587F9-3558-46D6-9A44-4D763A54BDFB}"/>
    <dgm:cxn modelId="{6077AF8F-822A-4004-875A-E1DA136967C8}" type="presOf" srcId="{D7E39FC7-8450-4903-A810-F983F95274F3}" destId="{A93CA484-8FC2-42E2-AB41-952054A8BDF4}" srcOrd="0" destOrd="0" presId="urn:microsoft.com/office/officeart/2005/8/layout/chevron2"/>
    <dgm:cxn modelId="{90297908-F5FD-49F8-BC18-30D88B3ABB63}" srcId="{A433991D-F66B-4891-AB00-982768EF2BC8}" destId="{4DB9B7CC-8B74-4EFE-BB12-CD03163B1806}" srcOrd="1" destOrd="0" parTransId="{9EF1E39F-00FD-4B06-BDAA-50BF57FA3AD2}" sibTransId="{044FE64F-4C56-4EE6-8B03-3FECF5726B6B}"/>
    <dgm:cxn modelId="{4324A8A4-6020-4062-A05B-CE44D384A4C0}" srcId="{A433991D-F66B-4891-AB00-982768EF2BC8}" destId="{AE96288E-5E4C-4C41-8FFD-A5049A9D6209}" srcOrd="2" destOrd="0" parTransId="{7106FF04-1FA8-4892-BD48-8A3892FA589E}" sibTransId="{E3A67B21-A307-41B2-A673-CF89AC25C56F}"/>
    <dgm:cxn modelId="{77A17090-A247-4FA6-AB6A-D3985BE93CF1}" type="presOf" srcId="{07D6E12D-4296-453D-B22D-83A5E9C348AF}" destId="{70E01D6C-E453-4C55-A3C4-0DA08049CC3D}" srcOrd="0" destOrd="0" presId="urn:microsoft.com/office/officeart/2005/8/layout/chevron2"/>
    <dgm:cxn modelId="{77C03C92-FC2C-4F20-B923-BDA8B47DC030}" type="presParOf" srcId="{D5B717C7-8077-4155-A4B2-BEB976D68948}" destId="{7AE72418-5D99-428D-8C9A-C26462DD2196}" srcOrd="0" destOrd="0" presId="urn:microsoft.com/office/officeart/2005/8/layout/chevron2"/>
    <dgm:cxn modelId="{95F2467F-3B4B-4079-919C-CCA42451D79B}" type="presParOf" srcId="{7AE72418-5D99-428D-8C9A-C26462DD2196}" destId="{A93CA484-8FC2-42E2-AB41-952054A8BDF4}" srcOrd="0" destOrd="0" presId="urn:microsoft.com/office/officeart/2005/8/layout/chevron2"/>
    <dgm:cxn modelId="{15133F29-95B9-4160-B4BC-309E589EB0CA}" type="presParOf" srcId="{7AE72418-5D99-428D-8C9A-C26462DD2196}" destId="{70E01D6C-E453-4C55-A3C4-0DA08049CC3D}" srcOrd="1" destOrd="0" presId="urn:microsoft.com/office/officeart/2005/8/layout/chevron2"/>
    <dgm:cxn modelId="{8D895D65-E855-4755-BB87-7279D15A001D}" type="presParOf" srcId="{D5B717C7-8077-4155-A4B2-BEB976D68948}" destId="{97CB0D50-9E91-4C81-B386-68D8F053F932}" srcOrd="1" destOrd="0" presId="urn:microsoft.com/office/officeart/2005/8/layout/chevron2"/>
    <dgm:cxn modelId="{53405D7D-3E36-4E33-A77F-7584AF0D9197}" type="presParOf" srcId="{D5B717C7-8077-4155-A4B2-BEB976D68948}" destId="{BD53DD33-8ADA-478E-A66B-AFC3FB135486}" srcOrd="2" destOrd="0" presId="urn:microsoft.com/office/officeart/2005/8/layout/chevron2"/>
    <dgm:cxn modelId="{C0DF7E0D-EDC9-4CFF-8D6E-108863772C9E}" type="presParOf" srcId="{BD53DD33-8ADA-478E-A66B-AFC3FB135486}" destId="{8A004993-B705-4A3E-8AEE-FB3002374995}" srcOrd="0" destOrd="0" presId="urn:microsoft.com/office/officeart/2005/8/layout/chevron2"/>
    <dgm:cxn modelId="{0464EB3A-C67B-4EB6-89B1-E395F787B57B}" type="presParOf" srcId="{BD53DD33-8ADA-478E-A66B-AFC3FB135486}" destId="{371A11ED-FC88-48C9-B6A5-56ED774053E0}" srcOrd="1" destOrd="0" presId="urn:microsoft.com/office/officeart/2005/8/layout/chevron2"/>
    <dgm:cxn modelId="{A4E3E529-6FF0-4D04-BDB9-B12A36AD54DC}" type="presParOf" srcId="{D5B717C7-8077-4155-A4B2-BEB976D68948}" destId="{3B085BAD-5C2A-4353-981C-5FEA31FD5902}" srcOrd="3" destOrd="0" presId="urn:microsoft.com/office/officeart/2005/8/layout/chevron2"/>
    <dgm:cxn modelId="{90E3141D-F05D-4661-A5E2-014270133FA6}" type="presParOf" srcId="{D5B717C7-8077-4155-A4B2-BEB976D68948}" destId="{E2FCDDF5-6312-4D06-A788-B4CEC3DB4FA7}" srcOrd="4" destOrd="0" presId="urn:microsoft.com/office/officeart/2005/8/layout/chevron2"/>
    <dgm:cxn modelId="{FB27F414-554E-4590-AC42-9F4F0D737DD2}" type="presParOf" srcId="{E2FCDDF5-6312-4D06-A788-B4CEC3DB4FA7}" destId="{6E59E720-F08F-4005-A7A5-439413ACFB1B}" srcOrd="0" destOrd="0" presId="urn:microsoft.com/office/officeart/2005/8/layout/chevron2"/>
    <dgm:cxn modelId="{4A526016-7D6D-4DE7-8DCC-C8196E2D5050}" type="presParOf" srcId="{E2FCDDF5-6312-4D06-A788-B4CEC3DB4FA7}" destId="{65A3D3EA-295C-4A8D-B25E-8FC3C782F9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3CA484-8FC2-42E2-AB41-952054A8BDF4}">
      <dsp:nvSpPr>
        <dsp:cNvPr id="0" name=""/>
        <dsp:cNvSpPr/>
      </dsp:nvSpPr>
      <dsp:spPr>
        <a:xfrm rot="5400000">
          <a:off x="-238635" y="241152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u="sng" kern="1200" dirty="0" smtClean="0"/>
            <a:t>П</a:t>
          </a:r>
          <a:endParaRPr lang="ru-RU" sz="4400" b="1" u="sng" kern="1200" dirty="0"/>
        </a:p>
      </dsp:txBody>
      <dsp:txXfrm rot="5400000">
        <a:off x="-238635" y="241152"/>
        <a:ext cx="1590901" cy="1113631"/>
      </dsp:txXfrm>
    </dsp:sp>
    <dsp:sp modelId="{70E01D6C-E453-4C55-A3C4-0DA08049CC3D}">
      <dsp:nvSpPr>
        <dsp:cNvPr id="0" name=""/>
        <dsp:cNvSpPr/>
      </dsp:nvSpPr>
      <dsp:spPr>
        <a:xfrm rot="5400000">
          <a:off x="4154300" y="-3038152"/>
          <a:ext cx="1034629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Что произошло?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Несколько фотографий – рисунков.</a:t>
          </a:r>
          <a:endParaRPr lang="ru-RU" sz="2900" kern="1200" dirty="0"/>
        </a:p>
      </dsp:txBody>
      <dsp:txXfrm rot="5400000">
        <a:off x="4154300" y="-3038152"/>
        <a:ext cx="1034629" cy="7115968"/>
      </dsp:txXfrm>
    </dsp:sp>
    <dsp:sp modelId="{8A004993-B705-4A3E-8AEE-FB3002374995}">
      <dsp:nvSpPr>
        <dsp:cNvPr id="0" name=""/>
        <dsp:cNvSpPr/>
      </dsp:nvSpPr>
      <dsp:spPr>
        <a:xfrm rot="5400000">
          <a:off x="-238635" y="1637902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u="sng" kern="1200" dirty="0" smtClean="0"/>
            <a:t>О</a:t>
          </a:r>
          <a:endParaRPr lang="ru-RU" sz="4400" b="1" u="sng" kern="1200" dirty="0"/>
        </a:p>
      </dsp:txBody>
      <dsp:txXfrm rot="5400000">
        <a:off x="-238635" y="1637902"/>
        <a:ext cx="1590901" cy="1113631"/>
      </dsp:txXfrm>
    </dsp:sp>
    <dsp:sp modelId="{371A11ED-FC88-48C9-B6A5-56ED774053E0}">
      <dsp:nvSpPr>
        <dsp:cNvPr id="0" name=""/>
        <dsp:cNvSpPr/>
      </dsp:nvSpPr>
      <dsp:spPr>
        <a:xfrm rot="5400000">
          <a:off x="4154572" y="-1641673"/>
          <a:ext cx="1034086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Какой? 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Одна фотография – рисунок.</a:t>
          </a:r>
          <a:endParaRPr lang="ru-RU" sz="2900" kern="1200" dirty="0"/>
        </a:p>
      </dsp:txBody>
      <dsp:txXfrm rot="5400000">
        <a:off x="4154572" y="-1641673"/>
        <a:ext cx="1034086" cy="7115968"/>
      </dsp:txXfrm>
    </dsp:sp>
    <dsp:sp modelId="{6E59E720-F08F-4005-A7A5-439413ACFB1B}">
      <dsp:nvSpPr>
        <dsp:cNvPr id="0" name=""/>
        <dsp:cNvSpPr/>
      </dsp:nvSpPr>
      <dsp:spPr>
        <a:xfrm rot="5400000">
          <a:off x="-238635" y="3034653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u="sng" kern="1200" dirty="0" smtClean="0"/>
            <a:t>Р</a:t>
          </a:r>
          <a:endParaRPr lang="ru-RU" sz="4400" b="1" u="sng" kern="1200" dirty="0"/>
        </a:p>
      </dsp:txBody>
      <dsp:txXfrm rot="5400000">
        <a:off x="-238635" y="3034653"/>
        <a:ext cx="1590901" cy="1113631"/>
      </dsp:txXfrm>
    </dsp:sp>
    <dsp:sp modelId="{65A3D3EA-295C-4A8D-B25E-8FC3C782F993}">
      <dsp:nvSpPr>
        <dsp:cNvPr id="0" name=""/>
        <dsp:cNvSpPr/>
      </dsp:nvSpPr>
      <dsp:spPr>
        <a:xfrm rot="5400000">
          <a:off x="4154572" y="-244923"/>
          <a:ext cx="1034086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Почему? 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Нет фотографии – рисунка.</a:t>
          </a:r>
          <a:endParaRPr lang="ru-RU" sz="2900" kern="1200" dirty="0"/>
        </a:p>
      </dsp:txBody>
      <dsp:txXfrm rot="5400000">
        <a:off x="4154572" y="-244923"/>
        <a:ext cx="1034086" cy="7115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753E3F-0801-4561-9FA8-136E4868E54B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14C28-8F66-40E5-8A79-B3C0F17992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321471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Смысловые типы </a:t>
            </a:r>
            <a:r>
              <a:rPr lang="ru-RU" sz="8800" dirty="0" smtClean="0"/>
              <a:t>текстов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4696" cy="90919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Урок развития речи в 5 </a:t>
            </a:r>
            <a:r>
              <a:rPr lang="ru-RU" sz="4000" dirty="0" smtClean="0"/>
              <a:t>классе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в </a:t>
            </a:r>
            <a:r>
              <a:rPr lang="ru-RU" b="1" dirty="0" smtClean="0"/>
              <a:t>группах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Приведите примеры использования разных типов текста в произведении А.С.Пушкина «Сказка о мёртвой царевне и семи богатырях»</a:t>
            </a:r>
          </a:p>
          <a:p>
            <a:pPr>
              <a:buNone/>
            </a:pPr>
            <a:r>
              <a:rPr lang="ru-RU" b="1" u="sng" dirty="0" smtClean="0"/>
              <a:t>Помните! </a:t>
            </a:r>
            <a:r>
              <a:rPr lang="ru-RU" dirty="0" smtClean="0"/>
              <a:t> В </a:t>
            </a:r>
            <a:r>
              <a:rPr lang="ru-RU" b="1" dirty="0" smtClean="0"/>
              <a:t>повествовании </a:t>
            </a:r>
            <a:r>
              <a:rPr lang="ru-RU" dirty="0" smtClean="0"/>
              <a:t>рассказывается о последовательных действиях (что было вначале, дальше? Как развивались события?). В </a:t>
            </a:r>
            <a:r>
              <a:rPr lang="ru-RU" b="1" dirty="0" smtClean="0"/>
              <a:t>описании </a:t>
            </a:r>
            <a:r>
              <a:rPr lang="ru-RU" dirty="0" smtClean="0"/>
              <a:t>даются признаки, качества, свойства предмета (какой он?). В </a:t>
            </a:r>
            <a:r>
              <a:rPr lang="ru-RU" b="1" dirty="0" smtClean="0"/>
              <a:t>рассуждении </a:t>
            </a:r>
            <a:r>
              <a:rPr lang="ru-RU" dirty="0" smtClean="0"/>
              <a:t>выявляются причины событий, их связь (почему произошли какие-либо события?).</a:t>
            </a:r>
            <a:endParaRPr lang="ru-RU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Домашнее </a:t>
            </a:r>
            <a:r>
              <a:rPr lang="ru-RU" b="1" smtClean="0"/>
              <a:t>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разные типы текста, подготовьте сообщение о своей любимой книге.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714752"/>
            <a:ext cx="72887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работу!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Образовательные цели урока:</a:t>
            </a: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ru-RU" dirty="0" smtClean="0"/>
              <a:t>дать общее понятие о смысловых типах текстов,</a:t>
            </a:r>
          </a:p>
          <a:p>
            <a:r>
              <a:rPr lang="ru-RU" dirty="0" smtClean="0"/>
              <a:t>обучить приёмам разграничения описания, рассуждения и повествования,</a:t>
            </a:r>
          </a:p>
          <a:p>
            <a:r>
              <a:rPr lang="ru-RU" dirty="0" smtClean="0"/>
              <a:t>вырабатывать навык пользования разными типами текстов в различных ситуациях.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Речевая </a:t>
            </a:r>
            <a:r>
              <a:rPr lang="ru-RU" b="1" i="1" dirty="0" smtClean="0"/>
              <a:t>разминка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стихотворение И.Никитина:</a:t>
            </a:r>
          </a:p>
          <a:p>
            <a:pPr>
              <a:buNone/>
            </a:pPr>
            <a:r>
              <a:rPr lang="ru-RU" sz="1800" i="1" dirty="0" smtClean="0"/>
              <a:t>Звёзды меркнут и гаснут. В небе облака.</a:t>
            </a:r>
          </a:p>
          <a:p>
            <a:pPr>
              <a:buNone/>
            </a:pPr>
            <a:r>
              <a:rPr lang="ru-RU" sz="1800" i="1" dirty="0" smtClean="0"/>
              <a:t>Белый пар  по лугам расстилается.</a:t>
            </a:r>
          </a:p>
          <a:p>
            <a:pPr>
              <a:buNone/>
            </a:pPr>
            <a:r>
              <a:rPr lang="ru-RU" sz="1800" i="1" dirty="0" smtClean="0"/>
              <a:t>По зеркальной воде, по кудрям лозняка</a:t>
            </a:r>
          </a:p>
          <a:p>
            <a:pPr>
              <a:buNone/>
            </a:pPr>
            <a:r>
              <a:rPr lang="ru-RU" sz="1800" i="1" dirty="0" smtClean="0"/>
              <a:t>От зари алый свет разливается.</a:t>
            </a:r>
          </a:p>
          <a:p>
            <a:pPr>
              <a:buNone/>
            </a:pPr>
            <a:r>
              <a:rPr lang="ru-RU" sz="1800" i="1" dirty="0" smtClean="0"/>
              <a:t>Дремлет чуткий камыш. Тишь – безлюдье вокруг.</a:t>
            </a:r>
          </a:p>
          <a:p>
            <a:pPr>
              <a:buNone/>
            </a:pPr>
            <a:r>
              <a:rPr lang="ru-RU" sz="1800" i="1" dirty="0" smtClean="0"/>
              <a:t>Чуть приметна тропинка росистая.</a:t>
            </a:r>
          </a:p>
          <a:p>
            <a:pPr>
              <a:buNone/>
            </a:pPr>
            <a:r>
              <a:rPr lang="ru-RU" sz="1800" i="1" dirty="0" smtClean="0"/>
              <a:t>Куст заденешь плечом – на лицо тебе вдруг</a:t>
            </a:r>
          </a:p>
          <a:p>
            <a:pPr>
              <a:buNone/>
            </a:pPr>
            <a:r>
              <a:rPr lang="ru-RU" sz="1800" i="1" dirty="0" smtClean="0"/>
              <a:t>С листьев брызнет роса серебристая.</a:t>
            </a:r>
          </a:p>
          <a:p>
            <a:r>
              <a:rPr lang="ru-RU" dirty="0" smtClean="0"/>
              <a:t>О чём это стихотворение? </a:t>
            </a:r>
          </a:p>
          <a:p>
            <a:r>
              <a:rPr lang="ru-RU" dirty="0" smtClean="0"/>
              <a:t>К какому стилю речи его можно отнести?</a:t>
            </a:r>
          </a:p>
          <a:p>
            <a:r>
              <a:rPr lang="ru-RU" dirty="0" smtClean="0"/>
              <a:t>Как можно озаглавить текст?</a:t>
            </a:r>
          </a:p>
          <a:p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G:\рисунки, фото\110MSDCF\DSC001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285992"/>
            <a:ext cx="3186026" cy="2389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Работа по теме </a:t>
            </a:r>
            <a:r>
              <a:rPr lang="ru-RU" b="1" dirty="0" smtClean="0"/>
              <a:t>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 smtClean="0"/>
              <a:t>Прочитайте тексты  вслух.</a:t>
            </a:r>
          </a:p>
          <a:p>
            <a:pPr>
              <a:buNone/>
            </a:pPr>
            <a:r>
              <a:rPr lang="ru-RU" dirty="0" smtClean="0"/>
              <a:t>Облака,</a:t>
            </a:r>
          </a:p>
          <a:p>
            <a:pPr>
              <a:buNone/>
            </a:pPr>
            <a:r>
              <a:rPr lang="ru-RU" dirty="0" smtClean="0"/>
              <a:t>Облака – </a:t>
            </a:r>
          </a:p>
          <a:p>
            <a:pPr>
              <a:buNone/>
            </a:pPr>
            <a:r>
              <a:rPr lang="ru-RU" dirty="0" smtClean="0"/>
              <a:t>Кучерявые бока,</a:t>
            </a:r>
          </a:p>
          <a:p>
            <a:pPr>
              <a:buNone/>
            </a:pPr>
            <a:r>
              <a:rPr lang="ru-RU" dirty="0" smtClean="0"/>
              <a:t>Облака кудрявые,</a:t>
            </a:r>
          </a:p>
          <a:p>
            <a:pPr>
              <a:buNone/>
            </a:pPr>
            <a:r>
              <a:rPr lang="ru-RU" dirty="0" smtClean="0"/>
              <a:t>Целые,</a:t>
            </a:r>
          </a:p>
          <a:p>
            <a:pPr>
              <a:buNone/>
            </a:pPr>
            <a:r>
              <a:rPr lang="ru-RU" dirty="0" smtClean="0"/>
              <a:t>Дырявые,</a:t>
            </a:r>
          </a:p>
          <a:p>
            <a:pPr>
              <a:buNone/>
            </a:pPr>
            <a:r>
              <a:rPr lang="ru-RU" dirty="0" smtClean="0"/>
              <a:t>Лёгкие,</a:t>
            </a:r>
          </a:p>
          <a:p>
            <a:pPr>
              <a:buNone/>
            </a:pPr>
            <a:r>
              <a:rPr lang="ru-RU" dirty="0" smtClean="0"/>
              <a:t>Воздушные,</a:t>
            </a:r>
          </a:p>
          <a:p>
            <a:pPr>
              <a:buNone/>
            </a:pPr>
            <a:r>
              <a:rPr lang="ru-RU" dirty="0" smtClean="0"/>
              <a:t>Ветерку послушные.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i="1" dirty="0" smtClean="0"/>
              <a:t>(С.Михалков)</a:t>
            </a:r>
            <a:endParaRPr lang="ru-RU" i="1" dirty="0"/>
          </a:p>
        </p:txBody>
      </p:sp>
      <p:pic>
        <p:nvPicPr>
          <p:cNvPr id="4" name="Picture 2" descr="H:\Рисунки1\nature-wallpaper-1680x1050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500306"/>
            <a:ext cx="5219619" cy="3214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71522"/>
            <a:ext cx="4038600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- Облака, облака.</a:t>
            </a:r>
          </a:p>
          <a:p>
            <a:pPr>
              <a:buNone/>
            </a:pPr>
            <a:r>
              <a:rPr lang="ru-RU" dirty="0" smtClean="0"/>
              <a:t>Пышные, белые.</a:t>
            </a:r>
          </a:p>
          <a:p>
            <a:pPr>
              <a:buNone/>
            </a:pPr>
            <a:r>
              <a:rPr lang="ru-RU" dirty="0" smtClean="0"/>
              <a:t>Расскажите, облака,</a:t>
            </a:r>
          </a:p>
          <a:p>
            <a:pPr>
              <a:buNone/>
            </a:pPr>
            <a:r>
              <a:rPr lang="ru-RU" dirty="0" smtClean="0"/>
              <a:t>Из чего вас сделали?</a:t>
            </a:r>
          </a:p>
          <a:p>
            <a:pPr>
              <a:buNone/>
            </a:pPr>
            <a:r>
              <a:rPr lang="ru-RU" dirty="0" smtClean="0"/>
              <a:t>Может , вас, облака,</a:t>
            </a:r>
          </a:p>
          <a:p>
            <a:pPr>
              <a:buNone/>
            </a:pPr>
            <a:r>
              <a:rPr lang="ru-RU" dirty="0" smtClean="0"/>
              <a:t>Делали из молока?</a:t>
            </a:r>
          </a:p>
          <a:p>
            <a:pPr>
              <a:buNone/>
            </a:pPr>
            <a:r>
              <a:rPr lang="ru-RU" dirty="0" smtClean="0"/>
              <a:t>Может быть, из мела?</a:t>
            </a:r>
          </a:p>
          <a:p>
            <a:pPr>
              <a:buNone/>
            </a:pPr>
            <a:r>
              <a:rPr lang="ru-RU" dirty="0" smtClean="0"/>
              <a:t>Может быть, из ваты?</a:t>
            </a:r>
          </a:p>
          <a:p>
            <a:pPr>
              <a:buNone/>
            </a:pPr>
            <a:r>
              <a:rPr lang="ru-RU" dirty="0" smtClean="0"/>
              <a:t>Может быть, из белой</a:t>
            </a:r>
          </a:p>
          <a:p>
            <a:pPr>
              <a:buNone/>
            </a:pPr>
            <a:r>
              <a:rPr lang="ru-RU" dirty="0" smtClean="0"/>
              <a:t>Из бумаги мятой?</a:t>
            </a:r>
          </a:p>
          <a:p>
            <a:pPr>
              <a:buNone/>
            </a:pPr>
            <a:r>
              <a:rPr lang="ru-RU" dirty="0" smtClean="0"/>
              <a:t>- Никогда, никогда, -</a:t>
            </a:r>
          </a:p>
          <a:p>
            <a:pPr>
              <a:buNone/>
            </a:pPr>
            <a:r>
              <a:rPr lang="ru-RU" dirty="0" smtClean="0"/>
              <a:t>Отвечали облака, -</a:t>
            </a:r>
          </a:p>
          <a:p>
            <a:pPr>
              <a:buNone/>
            </a:pPr>
            <a:r>
              <a:rPr lang="ru-RU" dirty="0" smtClean="0"/>
              <a:t>Никогда не делали</a:t>
            </a:r>
          </a:p>
          <a:p>
            <a:pPr>
              <a:buNone/>
            </a:pPr>
            <a:r>
              <a:rPr lang="ru-RU" dirty="0" smtClean="0"/>
              <a:t>Нас из молока,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2119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Никогда из мела,</a:t>
            </a:r>
          </a:p>
          <a:p>
            <a:pPr>
              <a:buNone/>
            </a:pPr>
            <a:r>
              <a:rPr lang="ru-RU" dirty="0" smtClean="0"/>
              <a:t>Никогда из ваты,</a:t>
            </a:r>
          </a:p>
          <a:p>
            <a:pPr>
              <a:buNone/>
            </a:pPr>
            <a:r>
              <a:rPr lang="ru-RU" dirty="0" smtClean="0"/>
              <a:t>Никогда из белой </a:t>
            </a:r>
          </a:p>
          <a:p>
            <a:pPr>
              <a:buNone/>
            </a:pPr>
            <a:r>
              <a:rPr lang="ru-RU" dirty="0" smtClean="0"/>
              <a:t>Из бумаги мятой.</a:t>
            </a:r>
          </a:p>
          <a:p>
            <a:pPr>
              <a:buNone/>
            </a:pPr>
            <a:r>
              <a:rPr lang="ru-RU" dirty="0" smtClean="0"/>
              <a:t>Мы – дождевые,</a:t>
            </a:r>
          </a:p>
          <a:p>
            <a:pPr>
              <a:buNone/>
            </a:pPr>
            <a:r>
              <a:rPr lang="ru-RU" dirty="0" smtClean="0"/>
              <a:t>Мы – снеговые.</a:t>
            </a:r>
          </a:p>
          <a:p>
            <a:pPr>
              <a:buNone/>
            </a:pPr>
            <a:r>
              <a:rPr lang="ru-RU" dirty="0" smtClean="0"/>
              <a:t>Если летом мы плывём,</a:t>
            </a:r>
          </a:p>
          <a:p>
            <a:pPr>
              <a:buNone/>
            </a:pPr>
            <a:r>
              <a:rPr lang="ru-RU" dirty="0" smtClean="0"/>
              <a:t>Мы с собой грозу несём ,</a:t>
            </a:r>
          </a:p>
          <a:p>
            <a:pPr>
              <a:buNone/>
            </a:pPr>
            <a:r>
              <a:rPr lang="ru-RU" dirty="0" smtClean="0"/>
              <a:t>Если мы плывём зимою,</a:t>
            </a:r>
          </a:p>
          <a:p>
            <a:pPr>
              <a:buNone/>
            </a:pPr>
            <a:r>
              <a:rPr lang="ru-RU" dirty="0" smtClean="0"/>
              <a:t>Мы пургу несём с собою.</a:t>
            </a:r>
          </a:p>
          <a:p>
            <a:pPr>
              <a:buNone/>
            </a:pPr>
            <a:r>
              <a:rPr lang="ru-RU" dirty="0" smtClean="0"/>
              <a:t>Вот какие мы!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ru-RU" i="1" dirty="0" smtClean="0"/>
              <a:t>(И. </a:t>
            </a:r>
            <a:r>
              <a:rPr lang="ru-RU" i="1" dirty="0" err="1" smtClean="0"/>
              <a:t>Мазнин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300" b="1" i="1" u="sng" dirty="0" smtClean="0"/>
              <a:t>Драчуны</a:t>
            </a:r>
            <a:endParaRPr lang="ru-RU" sz="3300" b="1" i="1" u="sng" dirty="0" smtClean="0"/>
          </a:p>
          <a:p>
            <a:pPr>
              <a:buNone/>
            </a:pPr>
            <a:r>
              <a:rPr lang="ru-RU" dirty="0" smtClean="0"/>
              <a:t>	Плыло по небу большое мохнатое облако. Плыло гордо, неторопливо. И встретилось с другим облаком. </a:t>
            </a:r>
          </a:p>
          <a:p>
            <a:pPr>
              <a:buFontTx/>
              <a:buChar char="-"/>
            </a:pPr>
            <a:r>
              <a:rPr lang="ru-RU" dirty="0" smtClean="0"/>
              <a:t>Эй ты, прочь с дороги! – закричало первое облако.</a:t>
            </a:r>
          </a:p>
          <a:p>
            <a:pPr>
              <a:buFontTx/>
              <a:buChar char="-"/>
            </a:pPr>
            <a:r>
              <a:rPr lang="ru-RU" dirty="0" smtClean="0"/>
              <a:t>Это ты убирайся! – рассердилось второе.</a:t>
            </a:r>
          </a:p>
          <a:p>
            <a:pPr>
              <a:buFontTx/>
              <a:buChar char="-"/>
            </a:pPr>
            <a:r>
              <a:rPr lang="ru-RU" dirty="0" smtClean="0"/>
              <a:t>Ах, ты так! Ну, погоди же! </a:t>
            </a:r>
          </a:p>
          <a:p>
            <a:pPr>
              <a:buNone/>
            </a:pPr>
            <a:r>
              <a:rPr lang="ru-RU" dirty="0" smtClean="0"/>
              <a:t>	  И первое облако толкнуло второе в бок.</a:t>
            </a:r>
          </a:p>
          <a:p>
            <a:pPr>
              <a:buFontTx/>
              <a:buChar char="-"/>
            </a:pPr>
            <a:r>
              <a:rPr lang="ru-RU" dirty="0" smtClean="0"/>
              <a:t>Ты ещё и драться лезешь! – рассвирепело второе облако и почернело от злости. Получилось не облако, а туча. Первое тоже потемнело, нахмурилось, в тучу превратилось. Сшиблись великаны лбами, да так, что искры посыпались. Люди внизу задирали головы и говорили: «Вот это молния! Ай да гром! Сейчас гроза будет».</a:t>
            </a:r>
          </a:p>
          <a:p>
            <a:pPr lvl="1">
              <a:buNone/>
            </a:pPr>
            <a:r>
              <a:rPr lang="ru-RU" sz="2600" dirty="0" smtClean="0"/>
              <a:t> И верно: вслед за искрами у разозлённых толстяков из глаз слёзы полились.</a:t>
            </a:r>
          </a:p>
          <a:p>
            <a:pPr lvl="1">
              <a:buNone/>
            </a:pPr>
            <a:r>
              <a:rPr lang="ru-RU" sz="2600" dirty="0" smtClean="0"/>
              <a:t>							</a:t>
            </a:r>
            <a:r>
              <a:rPr lang="ru-RU" sz="2600" i="1" dirty="0" smtClean="0"/>
              <a:t>(По  И.Яковлевой)</a:t>
            </a:r>
            <a:endParaRPr lang="ru-RU" sz="2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</a:t>
            </a:r>
            <a:r>
              <a:rPr lang="ru-RU" b="1" dirty="0" smtClean="0"/>
              <a:t>текстов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Посмотрите на вопросы к этим текстам. Выберите вопрос к каждому из текстов:</a:t>
            </a:r>
          </a:p>
          <a:p>
            <a:r>
              <a:rPr lang="ru-RU" sz="3200" dirty="0" smtClean="0"/>
              <a:t>Какие облака? </a:t>
            </a:r>
            <a:r>
              <a:rPr lang="ru-RU" sz="3200" i="1" u="sng" dirty="0" smtClean="0"/>
              <a:t>(Описываем их признаки.)</a:t>
            </a:r>
          </a:p>
          <a:p>
            <a:r>
              <a:rPr lang="ru-RU" sz="3200" dirty="0" smtClean="0"/>
              <a:t>Почему облака пышные, белые? </a:t>
            </a:r>
            <a:r>
              <a:rPr lang="ru-RU" sz="3200" i="1" u="sng" dirty="0" smtClean="0"/>
              <a:t>(Доказываем.)</a:t>
            </a:r>
            <a:endParaRPr lang="ru-RU" sz="3200" dirty="0" smtClean="0"/>
          </a:p>
          <a:p>
            <a:r>
              <a:rPr lang="ru-RU" sz="3200" dirty="0" smtClean="0"/>
              <a:t>Что произошло с облаками? </a:t>
            </a:r>
            <a:r>
              <a:rPr lang="ru-RU" sz="3200" i="1" u="sng" dirty="0" smtClean="0"/>
              <a:t>(Повествуем, что было вначале, как развивались события далее.)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Опорная </a:t>
            </a:r>
            <a:r>
              <a:rPr lang="ru-RU" b="1" dirty="0" smtClean="0"/>
              <a:t>схема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Дано начало трёх текстов. Укажите, к какому типу текста можно отнести каждый из них, судя по началу. Докажите.</a:t>
            </a:r>
          </a:p>
          <a:p>
            <a:r>
              <a:rPr lang="ru-RU" dirty="0" smtClean="0"/>
              <a:t>У меня есть младший брат. Зовут его Толя. У него густые золотисто-оранжевые волосы, жёсткие, как щётка, и вьющиеся; большие </a:t>
            </a:r>
            <a:r>
              <a:rPr lang="ru-RU" dirty="0" err="1" smtClean="0"/>
              <a:t>голубые</a:t>
            </a:r>
            <a:r>
              <a:rPr lang="ru-RU" dirty="0" smtClean="0"/>
              <a:t> глаза, курносый нос, пухлые губы и алые щёки…</a:t>
            </a:r>
          </a:p>
          <a:p>
            <a:r>
              <a:rPr lang="ru-RU" dirty="0" smtClean="0"/>
              <a:t>Вышли мы с братом однажды погулять. Вдруг навстречу мне  школьные друзья. Они позвали меня кататься на лыжах. Я согласился…</a:t>
            </a:r>
          </a:p>
          <a:p>
            <a:r>
              <a:rPr lang="ru-RU" dirty="0" smtClean="0"/>
              <a:t>У меня есть младший брат. Я очень привязан к нему. И вот почему…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528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Смысловые типы текстов</vt:lpstr>
      <vt:lpstr>Образовательные цели урока:</vt:lpstr>
      <vt:lpstr>Речевая разминка</vt:lpstr>
      <vt:lpstr>Работа по теме урока</vt:lpstr>
      <vt:lpstr>Слайд 5</vt:lpstr>
      <vt:lpstr>Слайд 6</vt:lpstr>
      <vt:lpstr>Анализ текстов</vt:lpstr>
      <vt:lpstr>Опорная схема</vt:lpstr>
      <vt:lpstr>Задание</vt:lpstr>
      <vt:lpstr>Работа в группах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user</cp:lastModifiedBy>
  <cp:revision>31</cp:revision>
  <dcterms:created xsi:type="dcterms:W3CDTF">2008-11-15T07:24:46Z</dcterms:created>
  <dcterms:modified xsi:type="dcterms:W3CDTF">2013-09-22T10:25:47Z</dcterms:modified>
</cp:coreProperties>
</file>