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16" r:id="rId2"/>
    <p:sldMasterId id="2147483852" r:id="rId3"/>
    <p:sldMasterId id="214748386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400"/>
    <a:srgbClr val="33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318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172A51-259F-4124-9A12-9952FB7C1D0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94DE49-C5FE-4B81-A076-08C59A69D450}">
      <dgm:prSet phldrT="[Текст]" custT="1"/>
      <dgm:spPr/>
      <dgm:t>
        <a:bodyPr/>
        <a:lstStyle/>
        <a:p>
          <a:pPr algn="ctr"/>
          <a:r>
            <a:rPr lang="ru-RU" sz="2700" dirty="0" smtClean="0"/>
            <a:t>                                </a:t>
          </a:r>
          <a:r>
            <a:rPr lang="ru-RU" sz="3200" b="1" i="1" dirty="0" smtClean="0">
              <a:latin typeface="Century" pitchFamily="18" charset="0"/>
            </a:rPr>
            <a:t>СЛОВАРИ</a:t>
          </a:r>
          <a:endParaRPr lang="ru-RU" sz="3200" b="1" i="1" dirty="0">
            <a:latin typeface="Century" pitchFamily="18" charset="0"/>
          </a:endParaRPr>
        </a:p>
      </dgm:t>
    </dgm:pt>
    <dgm:pt modelId="{A612631C-6BA8-4681-A752-AD6E0BF75449}" type="parTrans" cxnId="{F93E6827-2C34-4991-A413-E98CFFDD131B}">
      <dgm:prSet/>
      <dgm:spPr/>
      <dgm:t>
        <a:bodyPr/>
        <a:lstStyle/>
        <a:p>
          <a:endParaRPr lang="ru-RU"/>
        </a:p>
      </dgm:t>
    </dgm:pt>
    <dgm:pt modelId="{FF55ADD8-EC3B-4DB4-A781-6781D68E4406}" type="sibTrans" cxnId="{F93E6827-2C34-4991-A413-E98CFFDD131B}">
      <dgm:prSet/>
      <dgm:spPr/>
      <dgm:t>
        <a:bodyPr/>
        <a:lstStyle/>
        <a:p>
          <a:endParaRPr lang="ru-RU"/>
        </a:p>
      </dgm:t>
    </dgm:pt>
    <dgm:pt modelId="{BC36C783-31C3-40F8-9521-1FC8B7E9FFE4}">
      <dgm:prSet phldrT="[Текст]" custT="1"/>
      <dgm:spPr/>
      <dgm:t>
        <a:bodyPr/>
        <a:lstStyle/>
        <a:p>
          <a:r>
            <a:rPr lang="ru-RU" sz="3200" b="1" i="1" dirty="0" smtClean="0">
              <a:latin typeface="Century" pitchFamily="18" charset="0"/>
            </a:rPr>
            <a:t>СПРАВОЧНИКИ</a:t>
          </a:r>
          <a:endParaRPr lang="ru-RU" sz="3200" b="1" i="1" dirty="0">
            <a:latin typeface="Century" pitchFamily="18" charset="0"/>
          </a:endParaRPr>
        </a:p>
      </dgm:t>
    </dgm:pt>
    <dgm:pt modelId="{207C6B3F-8787-40E9-BA9B-00D70E807300}" type="parTrans" cxnId="{C1754687-6317-4024-AF43-544B62CB74AE}">
      <dgm:prSet/>
      <dgm:spPr/>
      <dgm:t>
        <a:bodyPr/>
        <a:lstStyle/>
        <a:p>
          <a:endParaRPr lang="ru-RU"/>
        </a:p>
      </dgm:t>
    </dgm:pt>
    <dgm:pt modelId="{CD7BAD73-C570-4BF1-AFC3-5EB9BF8271FF}" type="sibTrans" cxnId="{C1754687-6317-4024-AF43-544B62CB74AE}">
      <dgm:prSet/>
      <dgm:spPr/>
      <dgm:t>
        <a:bodyPr/>
        <a:lstStyle/>
        <a:p>
          <a:endParaRPr lang="ru-RU"/>
        </a:p>
      </dgm:t>
    </dgm:pt>
    <dgm:pt modelId="{3F99F36B-D0B6-4C6A-8BFD-03AACDB179D5}">
      <dgm:prSet phldrT="[Текст]" custT="1"/>
      <dgm:spPr/>
      <dgm:t>
        <a:bodyPr/>
        <a:lstStyle/>
        <a:p>
          <a:r>
            <a:rPr lang="ru-RU" sz="3200" b="1" i="1" dirty="0" smtClean="0">
              <a:latin typeface="Century" pitchFamily="18" charset="0"/>
            </a:rPr>
            <a:t>ЭНЦИКЛОПЕДИИ</a:t>
          </a:r>
          <a:endParaRPr lang="ru-RU" sz="3200" b="1" i="1" dirty="0">
            <a:latin typeface="Century" pitchFamily="18" charset="0"/>
          </a:endParaRPr>
        </a:p>
      </dgm:t>
    </dgm:pt>
    <dgm:pt modelId="{ABAD5416-EC55-458D-8284-AD9CB9CFE18D}" type="parTrans" cxnId="{60EA26B0-93BF-40CC-8C54-299C99179BFD}">
      <dgm:prSet/>
      <dgm:spPr/>
      <dgm:t>
        <a:bodyPr/>
        <a:lstStyle/>
        <a:p>
          <a:endParaRPr lang="ru-RU"/>
        </a:p>
      </dgm:t>
    </dgm:pt>
    <dgm:pt modelId="{7CA89779-D807-4A92-9BCE-8DDDB3CA933B}" type="sibTrans" cxnId="{60EA26B0-93BF-40CC-8C54-299C99179BFD}">
      <dgm:prSet/>
      <dgm:spPr/>
      <dgm:t>
        <a:bodyPr/>
        <a:lstStyle/>
        <a:p>
          <a:endParaRPr lang="ru-RU"/>
        </a:p>
      </dgm:t>
    </dgm:pt>
    <dgm:pt modelId="{6FD5D5D8-9BF2-4DF7-B685-2A72019FD273}" type="pres">
      <dgm:prSet presAssocID="{45172A51-259F-4124-9A12-9952FB7C1D0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C6DBA26-635B-4500-A3B2-55624F105ED4}" type="pres">
      <dgm:prSet presAssocID="{1B94DE49-C5FE-4B81-A076-08C59A69D450}" presName="circle1" presStyleLbl="node1" presStyleIdx="0" presStyleCnt="3"/>
      <dgm:spPr/>
    </dgm:pt>
    <dgm:pt modelId="{DCAC7B48-D866-4D14-90C5-66B16B1D3226}" type="pres">
      <dgm:prSet presAssocID="{1B94DE49-C5FE-4B81-A076-08C59A69D450}" presName="space" presStyleCnt="0"/>
      <dgm:spPr/>
    </dgm:pt>
    <dgm:pt modelId="{FA9966C1-4AF1-4B9D-A416-AB85BDA0BC4F}" type="pres">
      <dgm:prSet presAssocID="{1B94DE49-C5FE-4B81-A076-08C59A69D450}" presName="rect1" presStyleLbl="alignAcc1" presStyleIdx="0" presStyleCnt="3"/>
      <dgm:spPr/>
    </dgm:pt>
    <dgm:pt modelId="{0149CFB9-AD34-4B1F-9B20-E34F608701D4}" type="pres">
      <dgm:prSet presAssocID="{BC36C783-31C3-40F8-9521-1FC8B7E9FFE4}" presName="vertSpace2" presStyleLbl="node1" presStyleIdx="0" presStyleCnt="3"/>
      <dgm:spPr/>
    </dgm:pt>
    <dgm:pt modelId="{7CAF1C78-A4A4-424F-82CC-197A26302C21}" type="pres">
      <dgm:prSet presAssocID="{BC36C783-31C3-40F8-9521-1FC8B7E9FFE4}" presName="circle2" presStyleLbl="node1" presStyleIdx="1" presStyleCnt="3"/>
      <dgm:spPr/>
    </dgm:pt>
    <dgm:pt modelId="{8C170CAD-95E9-42AE-9C5E-AEC609763477}" type="pres">
      <dgm:prSet presAssocID="{BC36C783-31C3-40F8-9521-1FC8B7E9FFE4}" presName="rect2" presStyleLbl="alignAcc1" presStyleIdx="1" presStyleCnt="3"/>
      <dgm:spPr/>
    </dgm:pt>
    <dgm:pt modelId="{EC8AD613-3A3C-4FE5-89AF-1AC203370AC1}" type="pres">
      <dgm:prSet presAssocID="{3F99F36B-D0B6-4C6A-8BFD-03AACDB179D5}" presName="vertSpace3" presStyleLbl="node1" presStyleIdx="1" presStyleCnt="3"/>
      <dgm:spPr/>
    </dgm:pt>
    <dgm:pt modelId="{76255B8D-9F43-4A17-BD89-32BD823D0A06}" type="pres">
      <dgm:prSet presAssocID="{3F99F36B-D0B6-4C6A-8BFD-03AACDB179D5}" presName="circle3" presStyleLbl="node1" presStyleIdx="2" presStyleCnt="3"/>
      <dgm:spPr/>
    </dgm:pt>
    <dgm:pt modelId="{26E9E4D1-E3E2-46A9-B6EB-C8DB90B24B16}" type="pres">
      <dgm:prSet presAssocID="{3F99F36B-D0B6-4C6A-8BFD-03AACDB179D5}" presName="rect3" presStyleLbl="alignAcc1" presStyleIdx="2" presStyleCnt="3"/>
      <dgm:spPr/>
    </dgm:pt>
    <dgm:pt modelId="{559EC9CB-32DE-4BE2-B1FF-25A475BEB608}" type="pres">
      <dgm:prSet presAssocID="{1B94DE49-C5FE-4B81-A076-08C59A69D450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21E9E86F-1E3D-4F72-ACA4-5F5228D1ED13}" type="pres">
      <dgm:prSet presAssocID="{BC36C783-31C3-40F8-9521-1FC8B7E9FFE4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260C08AF-67CD-4124-AAFE-CB608307E916}" type="pres">
      <dgm:prSet presAssocID="{3F99F36B-D0B6-4C6A-8BFD-03AACDB179D5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3F470EF9-4A40-4CEA-AAB6-7BE94408BA3E}" type="presOf" srcId="{1B94DE49-C5FE-4B81-A076-08C59A69D450}" destId="{FA9966C1-4AF1-4B9D-A416-AB85BDA0BC4F}" srcOrd="0" destOrd="0" presId="urn:microsoft.com/office/officeart/2005/8/layout/target3"/>
    <dgm:cxn modelId="{87580305-DD8E-4531-9459-C98DD87304D2}" type="presOf" srcId="{BC36C783-31C3-40F8-9521-1FC8B7E9FFE4}" destId="{8C170CAD-95E9-42AE-9C5E-AEC609763477}" srcOrd="0" destOrd="0" presId="urn:microsoft.com/office/officeart/2005/8/layout/target3"/>
    <dgm:cxn modelId="{55B287F5-20A3-4C41-A66C-B0F359885FC6}" type="presOf" srcId="{3F99F36B-D0B6-4C6A-8BFD-03AACDB179D5}" destId="{26E9E4D1-E3E2-46A9-B6EB-C8DB90B24B16}" srcOrd="0" destOrd="0" presId="urn:microsoft.com/office/officeart/2005/8/layout/target3"/>
    <dgm:cxn modelId="{60EA26B0-93BF-40CC-8C54-299C99179BFD}" srcId="{45172A51-259F-4124-9A12-9952FB7C1D0D}" destId="{3F99F36B-D0B6-4C6A-8BFD-03AACDB179D5}" srcOrd="2" destOrd="0" parTransId="{ABAD5416-EC55-458D-8284-AD9CB9CFE18D}" sibTransId="{7CA89779-D807-4A92-9BCE-8DDDB3CA933B}"/>
    <dgm:cxn modelId="{0EFE1E22-AFBA-45C5-80DE-50B0B05BEC51}" type="presOf" srcId="{3F99F36B-D0B6-4C6A-8BFD-03AACDB179D5}" destId="{260C08AF-67CD-4124-AAFE-CB608307E916}" srcOrd="1" destOrd="0" presId="urn:microsoft.com/office/officeart/2005/8/layout/target3"/>
    <dgm:cxn modelId="{F93E6827-2C34-4991-A413-E98CFFDD131B}" srcId="{45172A51-259F-4124-9A12-9952FB7C1D0D}" destId="{1B94DE49-C5FE-4B81-A076-08C59A69D450}" srcOrd="0" destOrd="0" parTransId="{A612631C-6BA8-4681-A752-AD6E0BF75449}" sibTransId="{FF55ADD8-EC3B-4DB4-A781-6781D68E4406}"/>
    <dgm:cxn modelId="{06DA98EA-9D33-4881-9C75-122C78C65FA1}" type="presOf" srcId="{BC36C783-31C3-40F8-9521-1FC8B7E9FFE4}" destId="{21E9E86F-1E3D-4F72-ACA4-5F5228D1ED13}" srcOrd="1" destOrd="0" presId="urn:microsoft.com/office/officeart/2005/8/layout/target3"/>
    <dgm:cxn modelId="{7F86666A-8D33-49E2-BBD9-C8069F4A534B}" type="presOf" srcId="{45172A51-259F-4124-9A12-9952FB7C1D0D}" destId="{6FD5D5D8-9BF2-4DF7-B685-2A72019FD273}" srcOrd="0" destOrd="0" presId="urn:microsoft.com/office/officeart/2005/8/layout/target3"/>
    <dgm:cxn modelId="{5F9F286C-792F-457C-A9B4-2863D7275270}" type="presOf" srcId="{1B94DE49-C5FE-4B81-A076-08C59A69D450}" destId="{559EC9CB-32DE-4BE2-B1FF-25A475BEB608}" srcOrd="1" destOrd="0" presId="urn:microsoft.com/office/officeart/2005/8/layout/target3"/>
    <dgm:cxn modelId="{C1754687-6317-4024-AF43-544B62CB74AE}" srcId="{45172A51-259F-4124-9A12-9952FB7C1D0D}" destId="{BC36C783-31C3-40F8-9521-1FC8B7E9FFE4}" srcOrd="1" destOrd="0" parTransId="{207C6B3F-8787-40E9-BA9B-00D70E807300}" sibTransId="{CD7BAD73-C570-4BF1-AFC3-5EB9BF8271FF}"/>
    <dgm:cxn modelId="{88425EA5-F164-40A7-B3B2-90806B29880F}" type="presParOf" srcId="{6FD5D5D8-9BF2-4DF7-B685-2A72019FD273}" destId="{BC6DBA26-635B-4500-A3B2-55624F105ED4}" srcOrd="0" destOrd="0" presId="urn:microsoft.com/office/officeart/2005/8/layout/target3"/>
    <dgm:cxn modelId="{184F9602-0361-43FE-B04F-5F1E7362D3F5}" type="presParOf" srcId="{6FD5D5D8-9BF2-4DF7-B685-2A72019FD273}" destId="{DCAC7B48-D866-4D14-90C5-66B16B1D3226}" srcOrd="1" destOrd="0" presId="urn:microsoft.com/office/officeart/2005/8/layout/target3"/>
    <dgm:cxn modelId="{4D06EE77-E33E-458A-8F07-0071BF6C53A6}" type="presParOf" srcId="{6FD5D5D8-9BF2-4DF7-B685-2A72019FD273}" destId="{FA9966C1-4AF1-4B9D-A416-AB85BDA0BC4F}" srcOrd="2" destOrd="0" presId="urn:microsoft.com/office/officeart/2005/8/layout/target3"/>
    <dgm:cxn modelId="{DDD01326-8A5C-4DE7-9E8B-2C735803DB7D}" type="presParOf" srcId="{6FD5D5D8-9BF2-4DF7-B685-2A72019FD273}" destId="{0149CFB9-AD34-4B1F-9B20-E34F608701D4}" srcOrd="3" destOrd="0" presId="urn:microsoft.com/office/officeart/2005/8/layout/target3"/>
    <dgm:cxn modelId="{11806F70-3651-4D3A-97DB-8050A6A5C127}" type="presParOf" srcId="{6FD5D5D8-9BF2-4DF7-B685-2A72019FD273}" destId="{7CAF1C78-A4A4-424F-82CC-197A26302C21}" srcOrd="4" destOrd="0" presId="urn:microsoft.com/office/officeart/2005/8/layout/target3"/>
    <dgm:cxn modelId="{5F66D252-1E35-40C6-91A6-EA60FF194EBD}" type="presParOf" srcId="{6FD5D5D8-9BF2-4DF7-B685-2A72019FD273}" destId="{8C170CAD-95E9-42AE-9C5E-AEC609763477}" srcOrd="5" destOrd="0" presId="urn:microsoft.com/office/officeart/2005/8/layout/target3"/>
    <dgm:cxn modelId="{8387A0D1-70DA-477B-8EA6-5BB595B56E93}" type="presParOf" srcId="{6FD5D5D8-9BF2-4DF7-B685-2A72019FD273}" destId="{EC8AD613-3A3C-4FE5-89AF-1AC203370AC1}" srcOrd="6" destOrd="0" presId="urn:microsoft.com/office/officeart/2005/8/layout/target3"/>
    <dgm:cxn modelId="{C8D0B5B4-36D2-4D28-B628-EADAC96D7064}" type="presParOf" srcId="{6FD5D5D8-9BF2-4DF7-B685-2A72019FD273}" destId="{76255B8D-9F43-4A17-BD89-32BD823D0A06}" srcOrd="7" destOrd="0" presId="urn:microsoft.com/office/officeart/2005/8/layout/target3"/>
    <dgm:cxn modelId="{CB30EEA4-56E7-4D49-AA1C-270BAD9FCC13}" type="presParOf" srcId="{6FD5D5D8-9BF2-4DF7-B685-2A72019FD273}" destId="{26E9E4D1-E3E2-46A9-B6EB-C8DB90B24B16}" srcOrd="8" destOrd="0" presId="urn:microsoft.com/office/officeart/2005/8/layout/target3"/>
    <dgm:cxn modelId="{070CCEBD-7ABD-43D0-B983-4E11BE37A491}" type="presParOf" srcId="{6FD5D5D8-9BF2-4DF7-B685-2A72019FD273}" destId="{559EC9CB-32DE-4BE2-B1FF-25A475BEB608}" srcOrd="9" destOrd="0" presId="urn:microsoft.com/office/officeart/2005/8/layout/target3"/>
    <dgm:cxn modelId="{62CE109A-D8CA-4D85-AD2D-14AB7EEC7D2A}" type="presParOf" srcId="{6FD5D5D8-9BF2-4DF7-B685-2A72019FD273}" destId="{21E9E86F-1E3D-4F72-ACA4-5F5228D1ED13}" srcOrd="10" destOrd="0" presId="urn:microsoft.com/office/officeart/2005/8/layout/target3"/>
    <dgm:cxn modelId="{F3598E76-BEE1-4DF1-A26B-3F1F14666B07}" type="presParOf" srcId="{6FD5D5D8-9BF2-4DF7-B685-2A72019FD273}" destId="{260C08AF-67CD-4124-AAFE-CB608307E91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DBA26-635B-4500-A3B2-55624F105ED4}">
      <dsp:nvSpPr>
        <dsp:cNvPr id="0" name=""/>
        <dsp:cNvSpPr/>
      </dsp:nvSpPr>
      <dsp:spPr>
        <a:xfrm>
          <a:off x="0" y="0"/>
          <a:ext cx="3451224" cy="345122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966C1-4AF1-4B9D-A416-AB85BDA0BC4F}">
      <dsp:nvSpPr>
        <dsp:cNvPr id="0" name=""/>
        <dsp:cNvSpPr/>
      </dsp:nvSpPr>
      <dsp:spPr>
        <a:xfrm>
          <a:off x="1725612" y="0"/>
          <a:ext cx="5683249" cy="34512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                                </a:t>
          </a:r>
          <a:r>
            <a:rPr lang="ru-RU" sz="3200" b="1" i="1" kern="1200" dirty="0" smtClean="0">
              <a:latin typeface="Century" pitchFamily="18" charset="0"/>
            </a:rPr>
            <a:t>СЛОВАРИ</a:t>
          </a:r>
          <a:endParaRPr lang="ru-RU" sz="3200" b="1" i="1" kern="1200" dirty="0">
            <a:latin typeface="Century" pitchFamily="18" charset="0"/>
          </a:endParaRPr>
        </a:p>
      </dsp:txBody>
      <dsp:txXfrm>
        <a:off x="1725612" y="0"/>
        <a:ext cx="5683249" cy="1035369"/>
      </dsp:txXfrm>
    </dsp:sp>
    <dsp:sp modelId="{7CAF1C78-A4A4-424F-82CC-197A26302C21}">
      <dsp:nvSpPr>
        <dsp:cNvPr id="0" name=""/>
        <dsp:cNvSpPr/>
      </dsp:nvSpPr>
      <dsp:spPr>
        <a:xfrm>
          <a:off x="603965" y="1035369"/>
          <a:ext cx="2243294" cy="22432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70CAD-95E9-42AE-9C5E-AEC609763477}">
      <dsp:nvSpPr>
        <dsp:cNvPr id="0" name=""/>
        <dsp:cNvSpPr/>
      </dsp:nvSpPr>
      <dsp:spPr>
        <a:xfrm>
          <a:off x="1725612" y="1035369"/>
          <a:ext cx="5683249" cy="2243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>
              <a:latin typeface="Century" pitchFamily="18" charset="0"/>
            </a:rPr>
            <a:t>СПРАВОЧНИКИ</a:t>
          </a:r>
          <a:endParaRPr lang="ru-RU" sz="3200" b="1" i="1" kern="1200" dirty="0">
            <a:latin typeface="Century" pitchFamily="18" charset="0"/>
          </a:endParaRPr>
        </a:p>
      </dsp:txBody>
      <dsp:txXfrm>
        <a:off x="1725612" y="1035369"/>
        <a:ext cx="5683249" cy="1035366"/>
      </dsp:txXfrm>
    </dsp:sp>
    <dsp:sp modelId="{76255B8D-9F43-4A17-BD89-32BD823D0A06}">
      <dsp:nvSpPr>
        <dsp:cNvPr id="0" name=""/>
        <dsp:cNvSpPr/>
      </dsp:nvSpPr>
      <dsp:spPr>
        <a:xfrm>
          <a:off x="1207929" y="2070736"/>
          <a:ext cx="1035366" cy="10353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9E4D1-E3E2-46A9-B6EB-C8DB90B24B16}">
      <dsp:nvSpPr>
        <dsp:cNvPr id="0" name=""/>
        <dsp:cNvSpPr/>
      </dsp:nvSpPr>
      <dsp:spPr>
        <a:xfrm>
          <a:off x="1725612" y="2070736"/>
          <a:ext cx="5683249" cy="1035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>
              <a:latin typeface="Century" pitchFamily="18" charset="0"/>
            </a:rPr>
            <a:t>ЭНЦИКЛОПЕДИИ</a:t>
          </a:r>
          <a:endParaRPr lang="ru-RU" sz="3200" b="1" i="1" kern="1200" dirty="0">
            <a:latin typeface="Century" pitchFamily="18" charset="0"/>
          </a:endParaRPr>
        </a:p>
      </dsp:txBody>
      <dsp:txXfrm>
        <a:off x="1725612" y="2070736"/>
        <a:ext cx="5683249" cy="1035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F19F1AD-4135-441F-B320-A70E013CAFC5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4AD84FB-63D5-474C-B9D3-624523C2374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5.jpeg"/><Relationship Id="rId7" Type="http://schemas.openxmlformats.org/officeDocument/2006/relationships/image" Target="../media/image18.jpg"/><Relationship Id="rId12" Type="http://schemas.microsoft.com/office/2007/relationships/hdphoto" Target="../media/hdphoto3.wdp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jpg"/><Relationship Id="rId11" Type="http://schemas.openxmlformats.org/officeDocument/2006/relationships/image" Target="../media/image21.jpeg"/><Relationship Id="rId5" Type="http://schemas.microsoft.com/office/2007/relationships/hdphoto" Target="../media/hdphoto1.wdp"/><Relationship Id="rId10" Type="http://schemas.microsoft.com/office/2007/relationships/hdphoto" Target="../media/hdphoto2.wdp"/><Relationship Id="rId4" Type="http://schemas.openxmlformats.org/officeDocument/2006/relationships/image" Target="../media/image16.jpeg"/><Relationship Id="rId9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g"/><Relationship Id="rId3" Type="http://schemas.openxmlformats.org/officeDocument/2006/relationships/image" Target="../media/image23.jpg"/><Relationship Id="rId7" Type="http://schemas.openxmlformats.org/officeDocument/2006/relationships/image" Target="../media/image27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10" Type="http://schemas.openxmlformats.org/officeDocument/2006/relationships/image" Target="../media/image30.jpg"/><Relationship Id="rId4" Type="http://schemas.openxmlformats.org/officeDocument/2006/relationships/image" Target="../media/image24.jpg"/><Relationship Id="rId9" Type="http://schemas.openxmlformats.org/officeDocument/2006/relationships/image" Target="../media/image29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g"/><Relationship Id="rId13" Type="http://schemas.openxmlformats.org/officeDocument/2006/relationships/image" Target="../media/image42.jpeg"/><Relationship Id="rId3" Type="http://schemas.openxmlformats.org/officeDocument/2006/relationships/image" Target="../media/image32.jpg"/><Relationship Id="rId7" Type="http://schemas.openxmlformats.org/officeDocument/2006/relationships/image" Target="../media/image36.jpg"/><Relationship Id="rId12" Type="http://schemas.openxmlformats.org/officeDocument/2006/relationships/image" Target="../media/image41.jpe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5.jpg"/><Relationship Id="rId11" Type="http://schemas.openxmlformats.org/officeDocument/2006/relationships/image" Target="../media/image40.jpeg"/><Relationship Id="rId5" Type="http://schemas.openxmlformats.org/officeDocument/2006/relationships/image" Target="../media/image34.jpg"/><Relationship Id="rId10" Type="http://schemas.openxmlformats.org/officeDocument/2006/relationships/image" Target="../media/image39.jpeg"/><Relationship Id="rId4" Type="http://schemas.openxmlformats.org/officeDocument/2006/relationships/image" Target="../media/image33.jpg"/><Relationship Id="rId9" Type="http://schemas.openxmlformats.org/officeDocument/2006/relationships/image" Target="../media/image3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92896"/>
            <a:ext cx="3628826" cy="3456384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chemeClr val="bg2">
                    <a:lumMod val="10000"/>
                  </a:schemeClr>
                </a:solidFill>
                <a:latin typeface="Century" pitchFamily="18" charset="0"/>
              </a:rPr>
              <a:t>Как пишется слово «орёл» ?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40243"/>
      </p:ext>
    </p:extLst>
  </p:cSld>
  <p:clrMapOvr>
    <a:masterClrMapping/>
  </p:clrMapOvr>
  <p:transition spd="slow" advClick="0" advTm="2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484784"/>
            <a:ext cx="7408333" cy="4104456"/>
          </a:xfrm>
          <a:gradFill>
            <a:gsLst>
              <a:gs pos="0">
                <a:srgbClr val="FFFF00"/>
              </a:gs>
              <a:gs pos="7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003300"/>
                </a:solidFill>
                <a:latin typeface="Century" pitchFamily="18" charset="0"/>
              </a:rPr>
              <a:t>Я словарь Толковый,</a:t>
            </a:r>
          </a:p>
          <a:p>
            <a:pPr algn="ctr"/>
            <a:r>
              <a:rPr lang="ru-RU" sz="3600" b="1" i="1" dirty="0">
                <a:solidFill>
                  <a:srgbClr val="003300"/>
                </a:solidFill>
                <a:latin typeface="Century" pitchFamily="18" charset="0"/>
              </a:rPr>
              <a:t>И многим вам знакомый,</a:t>
            </a:r>
          </a:p>
          <a:p>
            <a:pPr algn="ctr"/>
            <a:r>
              <a:rPr lang="ru-RU" sz="3600" b="1" i="1" dirty="0">
                <a:solidFill>
                  <a:srgbClr val="003300"/>
                </a:solidFill>
                <a:latin typeface="Century" pitchFamily="18" charset="0"/>
              </a:rPr>
              <a:t>Меня вы спросите опять,</a:t>
            </a:r>
          </a:p>
          <a:p>
            <a:pPr algn="ctr"/>
            <a:r>
              <a:rPr lang="ru-RU" sz="3600" b="1" i="1" dirty="0">
                <a:solidFill>
                  <a:srgbClr val="003300"/>
                </a:solidFill>
                <a:latin typeface="Century" pitchFamily="18" charset="0"/>
              </a:rPr>
              <a:t>Как слово правильно писать,</a:t>
            </a:r>
          </a:p>
          <a:p>
            <a:pPr algn="ctr"/>
            <a:r>
              <a:rPr lang="ru-RU" sz="3600" b="1" i="1" dirty="0">
                <a:solidFill>
                  <a:srgbClr val="003300"/>
                </a:solidFill>
                <a:latin typeface="Century" pitchFamily="18" charset="0"/>
              </a:rPr>
              <a:t>Откуда родом это слово?</a:t>
            </a:r>
          </a:p>
          <a:p>
            <a:pPr algn="ctr"/>
            <a:r>
              <a:rPr lang="ru-RU" sz="3600" b="1" i="1" dirty="0">
                <a:solidFill>
                  <a:srgbClr val="003300"/>
                </a:solidFill>
                <a:latin typeface="Century" pitchFamily="18" charset="0"/>
              </a:rPr>
              <a:t>Что заменить его готово?</a:t>
            </a:r>
          </a:p>
        </p:txBody>
      </p:sp>
    </p:spTree>
    <p:extLst>
      <p:ext uri="{BB962C8B-B14F-4D97-AF65-F5344CB8AC3E}">
        <p14:creationId xmlns:p14="http://schemas.microsoft.com/office/powerpoint/2010/main" val="1474137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5000">
        <p14:flip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41015"/>
            <a:ext cx="1580508" cy="23017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72" y="3332625"/>
            <a:ext cx="1608724" cy="24877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osiaicBubbl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228" y="3638330"/>
            <a:ext cx="2083225" cy="29204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033" y="4081102"/>
            <a:ext cx="1771513" cy="2290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628800"/>
            <a:ext cx="1333226" cy="20831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755" y="917731"/>
            <a:ext cx="1557496" cy="222499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709" y="3638330"/>
            <a:ext cx="2042992" cy="294662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07181"/>
            <a:ext cx="1883618" cy="241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555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14:window dir="vert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4009" y="1306809"/>
            <a:ext cx="457200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3200" b="1" i="1" dirty="0" smtClean="0">
              <a:solidFill>
                <a:srgbClr val="006400"/>
              </a:solidFill>
              <a:latin typeface="Century" pitchFamily="18" charset="0"/>
            </a:endParaRPr>
          </a:p>
          <a:p>
            <a:r>
              <a:rPr lang="ru-RU" sz="3600" b="1" i="1" dirty="0" smtClean="0">
                <a:solidFill>
                  <a:srgbClr val="003300"/>
                </a:solidFill>
                <a:latin typeface="Century" pitchFamily="18" charset="0"/>
              </a:rPr>
              <a:t>И без меня, никак нельзя!</a:t>
            </a:r>
          </a:p>
          <a:p>
            <a:r>
              <a:rPr lang="ru-RU" sz="3600" b="1" i="1" dirty="0" smtClean="0">
                <a:solidFill>
                  <a:srgbClr val="003300"/>
                </a:solidFill>
                <a:latin typeface="Century" pitchFamily="18" charset="0"/>
              </a:rPr>
              <a:t>Во мне:</a:t>
            </a:r>
          </a:p>
          <a:p>
            <a:r>
              <a:rPr lang="ru-RU" sz="3600" b="1" i="1" dirty="0" smtClean="0">
                <a:solidFill>
                  <a:srgbClr val="003300"/>
                </a:solidFill>
                <a:latin typeface="Century" pitchFamily="18" charset="0"/>
              </a:rPr>
              <a:t>Пять тысяч где,</a:t>
            </a:r>
          </a:p>
          <a:p>
            <a:r>
              <a:rPr lang="ru-RU" sz="3600" b="1" i="1" dirty="0" smtClean="0">
                <a:solidFill>
                  <a:srgbClr val="003300"/>
                </a:solidFill>
                <a:latin typeface="Century" pitchFamily="18" charset="0"/>
              </a:rPr>
              <a:t>Семь тысяч как,</a:t>
            </a:r>
          </a:p>
          <a:p>
            <a:r>
              <a:rPr lang="ru-RU" sz="3600" b="1" i="1" dirty="0" smtClean="0">
                <a:solidFill>
                  <a:srgbClr val="003300"/>
                </a:solidFill>
                <a:latin typeface="Century" pitchFamily="18" charset="0"/>
              </a:rPr>
              <a:t>Сто тысяч почему..</a:t>
            </a:r>
          </a:p>
          <a:p>
            <a:r>
              <a:rPr lang="ru-RU" sz="3600" b="1" i="1" dirty="0" smtClean="0">
                <a:solidFill>
                  <a:srgbClr val="003300"/>
                </a:solidFill>
                <a:latin typeface="Century" pitchFamily="18" charset="0"/>
              </a:rPr>
              <a:t> А как зовусь я ?</a:t>
            </a:r>
            <a:endParaRPr lang="ru-RU" sz="3600" b="1" i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0840" y="475347"/>
            <a:ext cx="370806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i="1" dirty="0">
                <a:solidFill>
                  <a:schemeClr val="bg2">
                    <a:lumMod val="10000"/>
                  </a:schemeClr>
                </a:solidFill>
                <a:latin typeface="Century" pitchFamily="18" charset="0"/>
              </a:rPr>
              <a:t>А вот и я!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231624"/>
            <a:ext cx="7772400" cy="1109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768837"/>
      </p:ext>
    </p:extLst>
  </p:cSld>
  <p:clrMapOvr>
    <a:masterClrMapping/>
  </p:clrMapOvr>
  <p:transition spd="slow" advClick="0" advTm="1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3300"/>
                </a:solidFill>
                <a:latin typeface="Century" pitchFamily="18" charset="0"/>
              </a:rPr>
              <a:t>ЭНЦИКЛОПЕДИЯ</a:t>
            </a:r>
            <a:endParaRPr lang="ru-RU" sz="5400" b="1" i="1" dirty="0">
              <a:solidFill>
                <a:srgbClr val="003300"/>
              </a:solidFill>
              <a:latin typeface="Century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913" y="1425887"/>
            <a:ext cx="2664296" cy="25399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008821"/>
            <a:ext cx="1439657" cy="19631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590" y="3952738"/>
            <a:ext cx="1849388" cy="18493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45" y="4731456"/>
            <a:ext cx="1589015" cy="19698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3" y="2710671"/>
            <a:ext cx="1834826" cy="183482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801409"/>
            <a:ext cx="1407617" cy="191947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746" y="1469705"/>
            <a:ext cx="1506968" cy="20364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416" y="4326575"/>
            <a:ext cx="1658776" cy="226196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284" y="1363193"/>
            <a:ext cx="1628646" cy="214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69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5000">
        <p:dissolve/>
      </p:transition>
    </mc:Choice>
    <mc:Fallback>
      <p:transition spd="slow" advClick="0" advTm="5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latin typeface="Century" pitchFamily="18" charset="0"/>
              </a:rPr>
              <a:t>СПРАВОЧНИКИ</a:t>
            </a:r>
            <a:endParaRPr lang="ru-RU" sz="5400" b="1" i="1" dirty="0">
              <a:latin typeface="Century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50" y="4511826"/>
            <a:ext cx="1000125" cy="142875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959256"/>
            <a:ext cx="2448272" cy="23247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445" y="4573539"/>
            <a:ext cx="923925" cy="1428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575423"/>
            <a:ext cx="1152128" cy="14287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41526"/>
            <a:ext cx="971550" cy="14287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619" y="2841526"/>
            <a:ext cx="1171575" cy="14287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229" y="2841526"/>
            <a:ext cx="1133475" cy="14287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416" y="2740806"/>
            <a:ext cx="1038225" cy="14287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017" y="4457948"/>
            <a:ext cx="1409334" cy="152924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959" y="2841526"/>
            <a:ext cx="933450" cy="14287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249" y="4410847"/>
            <a:ext cx="1139630" cy="159332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652" y="4421908"/>
            <a:ext cx="1160329" cy="158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626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5000">
        <p:dissolve/>
      </p:transition>
    </mc:Choice>
    <mc:Fallback>
      <p:transition spd="slow" advClick="0" advTm="5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224136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  <a:latin typeface="Century" pitchFamily="18" charset="0"/>
              </a:rPr>
              <a:t>ЗНАЙ</a:t>
            </a:r>
            <a:endParaRPr lang="ru-RU" sz="6600" b="1" i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456384"/>
          </a:xfrm>
        </p:spPr>
        <p:txBody>
          <a:bodyPr>
            <a:normAutofit fontScale="92500"/>
          </a:bodyPr>
          <a:lstStyle/>
          <a:p>
            <a:pPr algn="l"/>
            <a:r>
              <a:rPr lang="ru-RU" sz="5400" b="1" i="1" dirty="0" smtClean="0">
                <a:solidFill>
                  <a:schemeClr val="bg1"/>
                </a:solidFill>
                <a:latin typeface="Century" pitchFamily="18" charset="0"/>
              </a:rPr>
              <a:t>1</a:t>
            </a:r>
            <a:r>
              <a:rPr lang="ru-RU" sz="6000" b="1" i="1" dirty="0" smtClean="0">
                <a:solidFill>
                  <a:schemeClr val="bg1"/>
                </a:solidFill>
                <a:latin typeface="Century" pitchFamily="18" charset="0"/>
              </a:rPr>
              <a:t>. Ключевое </a:t>
            </a:r>
            <a:r>
              <a:rPr lang="ru-RU" sz="6000" b="1" i="1" dirty="0">
                <a:solidFill>
                  <a:schemeClr val="bg1"/>
                </a:solidFill>
                <a:latin typeface="Century" pitchFamily="18" charset="0"/>
              </a:rPr>
              <a:t>слово </a:t>
            </a:r>
            <a:endParaRPr lang="ru-RU" sz="6000" b="1" i="1" dirty="0" smtClean="0">
              <a:solidFill>
                <a:schemeClr val="bg1"/>
              </a:solidFill>
              <a:latin typeface="Century" pitchFamily="18" charset="0"/>
            </a:endParaRPr>
          </a:p>
          <a:p>
            <a:pPr algn="l"/>
            <a:r>
              <a:rPr lang="ru-RU" sz="6000" b="1" i="1" dirty="0" smtClean="0">
                <a:solidFill>
                  <a:schemeClr val="bg1"/>
                </a:solidFill>
                <a:latin typeface="Century" pitchFamily="18" charset="0"/>
              </a:rPr>
              <a:t>2</a:t>
            </a:r>
            <a:r>
              <a:rPr lang="ru-RU" sz="6000" b="1" i="1" dirty="0">
                <a:solidFill>
                  <a:schemeClr val="bg1"/>
                </a:solidFill>
                <a:latin typeface="Century" pitchFamily="18" charset="0"/>
              </a:rPr>
              <a:t>. </a:t>
            </a:r>
            <a:r>
              <a:rPr lang="ru-RU" sz="6000" b="1" i="1" dirty="0" smtClean="0">
                <a:solidFill>
                  <a:schemeClr val="bg1"/>
                </a:solidFill>
                <a:latin typeface="Century" pitchFamily="18" charset="0"/>
              </a:rPr>
              <a:t>Тему </a:t>
            </a:r>
          </a:p>
          <a:p>
            <a:pPr algn="l"/>
            <a:r>
              <a:rPr lang="ru-RU" sz="6000" b="1" i="1" dirty="0" smtClean="0">
                <a:solidFill>
                  <a:schemeClr val="bg1"/>
                </a:solidFill>
                <a:latin typeface="Century" pitchFamily="18" charset="0"/>
              </a:rPr>
              <a:t>3</a:t>
            </a:r>
            <a:r>
              <a:rPr lang="ru-RU" sz="6000" b="1" i="1" dirty="0">
                <a:solidFill>
                  <a:schemeClr val="bg1"/>
                </a:solidFill>
                <a:latin typeface="Century" pitchFamily="18" charset="0"/>
              </a:rPr>
              <a:t>. </a:t>
            </a:r>
            <a:r>
              <a:rPr lang="ru-RU" sz="6000" b="1" i="1" dirty="0" smtClean="0">
                <a:solidFill>
                  <a:schemeClr val="bg1"/>
                </a:solidFill>
                <a:latin typeface="Century" pitchFamily="18" charset="0"/>
              </a:rPr>
              <a:t>Алфавит</a:t>
            </a:r>
            <a:endParaRPr lang="ru-RU" sz="6000" b="1" i="1" dirty="0">
              <a:solidFill>
                <a:schemeClr val="bg1"/>
              </a:solidFill>
              <a:latin typeface="Century" pitchFamily="18" charset="0"/>
            </a:endParaRPr>
          </a:p>
          <a:p>
            <a:endParaRPr lang="ru-RU" sz="4000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39305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224136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latin typeface="Century" pitchFamily="18" charset="0"/>
              </a:rPr>
              <a:t>ПОЛЬЗУЙСЯ:</a:t>
            </a:r>
            <a:endParaRPr lang="ru-RU" sz="6000" b="1" i="1" dirty="0">
              <a:latin typeface="Century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600400"/>
          </a:xfrm>
        </p:spPr>
        <p:txBody>
          <a:bodyPr/>
          <a:lstStyle/>
          <a:p>
            <a:pPr algn="l"/>
            <a:r>
              <a:rPr lang="ru-RU" sz="6000" b="1" i="1" dirty="0">
                <a:latin typeface="Century" pitchFamily="18" charset="0"/>
              </a:rPr>
              <a:t>1. </a:t>
            </a:r>
            <a:r>
              <a:rPr lang="ru-RU" sz="6000" b="1" i="1" dirty="0" smtClean="0">
                <a:latin typeface="Century" pitchFamily="18" charset="0"/>
              </a:rPr>
              <a:t>Содержанием</a:t>
            </a:r>
            <a:endParaRPr lang="ru-RU" sz="6000" b="1" i="1" dirty="0">
              <a:latin typeface="Century" pitchFamily="18" charset="0"/>
            </a:endParaRPr>
          </a:p>
          <a:p>
            <a:pPr algn="l"/>
            <a:r>
              <a:rPr lang="ru-RU" sz="6000" b="1" i="1" dirty="0">
                <a:latin typeface="Century" pitchFamily="18" charset="0"/>
              </a:rPr>
              <a:t>2. </a:t>
            </a:r>
            <a:r>
              <a:rPr lang="ru-RU" sz="6000" b="1" i="1" dirty="0" smtClean="0">
                <a:latin typeface="Century" pitchFamily="18" charset="0"/>
              </a:rPr>
              <a:t>Указателем </a:t>
            </a:r>
            <a:endParaRPr lang="ru-RU" sz="6000" b="1" i="1" dirty="0">
              <a:latin typeface="Century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85613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936104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latin typeface="Century" pitchFamily="18" charset="0"/>
              </a:rPr>
              <a:t>БУДЬ:</a:t>
            </a:r>
            <a:endParaRPr lang="ru-RU" sz="6000" b="1" i="1" dirty="0">
              <a:latin typeface="Century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3240360"/>
          </a:xfrm>
        </p:spPr>
        <p:txBody>
          <a:bodyPr>
            <a:normAutofit/>
          </a:bodyPr>
          <a:lstStyle/>
          <a:p>
            <a:pPr algn="l"/>
            <a:r>
              <a:rPr lang="ru-RU" sz="6000" b="1" i="1" dirty="0">
                <a:latin typeface="Century" pitchFamily="18" charset="0"/>
              </a:rPr>
              <a:t>1. Н</a:t>
            </a:r>
            <a:r>
              <a:rPr lang="ru-RU" sz="6000" b="1" i="1" dirty="0" smtClean="0">
                <a:latin typeface="Century" pitchFamily="18" charset="0"/>
              </a:rPr>
              <a:t>астойчив</a:t>
            </a:r>
            <a:endParaRPr lang="ru-RU" sz="6000" b="1" i="1" dirty="0">
              <a:latin typeface="Century" pitchFamily="18" charset="0"/>
            </a:endParaRPr>
          </a:p>
          <a:p>
            <a:pPr algn="l"/>
            <a:r>
              <a:rPr lang="ru-RU" sz="6000" b="1" i="1" dirty="0">
                <a:latin typeface="Century" pitchFamily="18" charset="0"/>
              </a:rPr>
              <a:t>2. </a:t>
            </a:r>
            <a:r>
              <a:rPr lang="ru-RU" sz="6000" b="1" i="1" dirty="0" smtClean="0">
                <a:latin typeface="Century" pitchFamily="18" charset="0"/>
              </a:rPr>
              <a:t>Терпелив</a:t>
            </a:r>
            <a:r>
              <a:rPr lang="ru-RU" sz="6000" b="1" i="1" dirty="0">
                <a:latin typeface="Century" pitchFamily="18" charset="0"/>
              </a:rPr>
              <a:t>.</a:t>
            </a:r>
          </a:p>
          <a:p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57480878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1431032"/>
          </a:xfrm>
        </p:spPr>
        <p:txBody>
          <a:bodyPr/>
          <a:lstStyle/>
          <a:p>
            <a:pPr algn="ctr"/>
            <a:r>
              <a:rPr lang="ru-RU" sz="4400" b="1" i="1" dirty="0" smtClean="0">
                <a:latin typeface="Century" pitchFamily="18" charset="0"/>
              </a:rPr>
              <a:t>Добро  пожаловать  в мир    книг!!!</a:t>
            </a:r>
            <a:endParaRPr lang="ru-RU" sz="4400" b="1" i="1" dirty="0">
              <a:latin typeface="Century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33" y="1600200"/>
            <a:ext cx="4227534" cy="4114800"/>
          </a:xfrm>
        </p:spPr>
      </p:pic>
    </p:spTree>
    <p:extLst>
      <p:ext uri="{BB962C8B-B14F-4D97-AF65-F5344CB8AC3E}">
        <p14:creationId xmlns:p14="http://schemas.microsoft.com/office/powerpoint/2010/main" val="107566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5000">
        <p14:glitter pattern="hexagon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</a:rPr>
              <a:t>Какие птицы перелётные?</a:t>
            </a:r>
            <a:endParaRPr lang="ru-RU" sz="4800" b="1" i="1" dirty="0">
              <a:solidFill>
                <a:schemeClr val="bg2">
                  <a:lumMod val="25000"/>
                </a:schemeClr>
              </a:solidFill>
              <a:latin typeface="Century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636912"/>
            <a:ext cx="3081462" cy="3528392"/>
          </a:xfrm>
        </p:spPr>
      </p:pic>
    </p:spTree>
    <p:extLst>
      <p:ext uri="{BB962C8B-B14F-4D97-AF65-F5344CB8AC3E}">
        <p14:creationId xmlns:p14="http://schemas.microsoft.com/office/powerpoint/2010/main" val="2009799757"/>
      </p:ext>
    </p:extLst>
  </p:cSld>
  <p:clrMapOvr>
    <a:masterClrMapping/>
  </p:clrMapOvr>
  <p:transition spd="slow" advClick="0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996952"/>
            <a:ext cx="3670672" cy="30243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>
                <a:solidFill>
                  <a:schemeClr val="bg2">
                    <a:lumMod val="25000"/>
                  </a:schemeClr>
                </a:solidFill>
                <a:latin typeface="Century" pitchFamily="18" charset="0"/>
              </a:rPr>
              <a:t>Как построить дом?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132856"/>
            <a:ext cx="2664296" cy="353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Click="0" advTm="2000">
        <p14:switch dir="r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60032" y="404664"/>
            <a:ext cx="3812645" cy="180020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atin typeface="Century" pitchFamily="18" charset="0"/>
              </a:rPr>
              <a:t/>
            </a:r>
            <a:br>
              <a:rPr lang="ru-RU" sz="4000" b="1" i="1" dirty="0" smtClean="0">
                <a:latin typeface="Century" pitchFamily="18" charset="0"/>
              </a:rPr>
            </a:br>
            <a:r>
              <a:rPr lang="ru-RU" sz="4000" b="1" i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</a:rPr>
              <a:t>Как ухаживать за растениями?</a:t>
            </a:r>
            <a:endParaRPr lang="ru-RU" sz="4000" b="1" i="1" dirty="0">
              <a:solidFill>
                <a:schemeClr val="bg2">
                  <a:lumMod val="25000"/>
                </a:schemeClr>
              </a:solidFill>
              <a:latin typeface="Century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868333" y="2420889"/>
            <a:ext cx="3818467" cy="331236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</a:rPr>
              <a:t>Как приготовить салат?</a:t>
            </a:r>
          </a:p>
          <a:p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</a:rPr>
              <a:t>Где находится театр?</a:t>
            </a:r>
          </a:p>
          <a:p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</a:rPr>
              <a:t>Почему огонь горячий?</a:t>
            </a:r>
          </a:p>
          <a:p>
            <a:endParaRPr lang="ru-RU" sz="3200" b="1" i="1" dirty="0">
              <a:solidFill>
                <a:schemeClr val="bg2">
                  <a:lumMod val="25000"/>
                </a:schemeClr>
              </a:solidFill>
              <a:latin typeface="Century" pitchFamily="18" charset="0"/>
            </a:endParaRPr>
          </a:p>
        </p:txBody>
      </p:sp>
      <p:pic>
        <p:nvPicPr>
          <p:cNvPr id="15" name="Рисунок 1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5" b="57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61504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4000">
        <p14:flash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Объект 1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08720"/>
            <a:ext cx="4069019" cy="4209331"/>
          </a:xfrm>
        </p:spPr>
      </p:pic>
      <p:pic>
        <p:nvPicPr>
          <p:cNvPr id="23" name="Объект 22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132856"/>
            <a:ext cx="3822700" cy="3383823"/>
          </a:xfrm>
        </p:spPr>
      </p:pic>
    </p:spTree>
    <p:extLst>
      <p:ext uri="{BB962C8B-B14F-4D97-AF65-F5344CB8AC3E}">
        <p14:creationId xmlns:p14="http://schemas.microsoft.com/office/powerpoint/2010/main" val="723672318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</a:rPr>
              <a:t>Главный источник знаний - </a:t>
            </a:r>
            <a:endParaRPr lang="ru-RU" sz="4800" b="1" i="1" dirty="0">
              <a:solidFill>
                <a:schemeClr val="bg2">
                  <a:lumMod val="25000"/>
                </a:schemeClr>
              </a:solidFill>
              <a:latin typeface="Century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latin typeface="Century" pitchFamily="18" charset="0"/>
              </a:rPr>
              <a:t>КНИГА</a:t>
            </a:r>
            <a:endParaRPr lang="ru-RU" sz="4800" b="1" i="1" dirty="0">
              <a:latin typeface="Century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962" y="3573016"/>
            <a:ext cx="2203445" cy="2754306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3752279" cy="3302006"/>
          </a:xfrm>
        </p:spPr>
      </p:pic>
    </p:spTree>
    <p:extLst>
      <p:ext uri="{BB962C8B-B14F-4D97-AF65-F5344CB8AC3E}">
        <p14:creationId xmlns:p14="http://schemas.microsoft.com/office/powerpoint/2010/main" val="2606998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dir="r" isInverted="1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19872" y="4725144"/>
            <a:ext cx="5544616" cy="144016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</a:rPr>
              <a:t>СПРАВОЧНАЯ ЛИТЕРАТУРА</a:t>
            </a:r>
            <a:endParaRPr lang="ru-RU" sz="4800" b="1" i="1" dirty="0">
              <a:solidFill>
                <a:schemeClr val="bg2">
                  <a:lumMod val="25000"/>
                </a:schemeClr>
              </a:solidFill>
              <a:latin typeface="Century" pitchFamily="18" charset="0"/>
            </a:endParaRPr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71" b="8971"/>
          <a:stretch>
            <a:fillRect/>
          </a:stretch>
        </p:blipFill>
        <p:spPr>
          <a:xfrm>
            <a:off x="838200" y="1371600"/>
            <a:ext cx="3805808" cy="3353544"/>
          </a:xfrm>
          <a:prstGeom prst="roundRect">
            <a:avLst>
              <a:gd name="adj" fmla="val 4492"/>
            </a:avLst>
          </a:prstGeom>
        </p:spPr>
      </p:pic>
    </p:spTree>
    <p:extLst>
      <p:ext uri="{BB962C8B-B14F-4D97-AF65-F5344CB8AC3E}">
        <p14:creationId xmlns:p14="http://schemas.microsoft.com/office/powerpoint/2010/main" val="896083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5000">
        <p14:ripple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3300"/>
                </a:solidFill>
                <a:latin typeface="Century" pitchFamily="18" charset="0"/>
              </a:rPr>
              <a:t>СПРАВОЧНАЯ ЛИТЕРАТУРА</a:t>
            </a:r>
            <a:endParaRPr lang="ru-RU" b="1" i="1" dirty="0">
              <a:solidFill>
                <a:srgbClr val="003300"/>
              </a:solidFill>
              <a:latin typeface="Century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584447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7955513"/>
      </p:ext>
    </p:extLst>
  </p:cSld>
  <p:clrMapOvr>
    <a:masterClrMapping/>
  </p:clrMapOvr>
  <p:transition spd="slow" advClick="0" advTm="5000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864096"/>
          </a:xfrm>
          <a:solidFill>
            <a:srgbClr val="92D050"/>
          </a:solidFill>
        </p:spPr>
        <p:txBody>
          <a:bodyPr/>
          <a:lstStyle/>
          <a:p>
            <a:r>
              <a:rPr lang="ru-RU" b="1" i="1" dirty="0" smtClean="0">
                <a:solidFill>
                  <a:srgbClr val="003300"/>
                </a:solidFill>
                <a:latin typeface="Century" pitchFamily="18" charset="0"/>
              </a:rPr>
              <a:t>СЛОВАРИ</a:t>
            </a:r>
            <a:endParaRPr lang="ru-RU" b="1" i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600400"/>
          </a:xfrm>
          <a:gradFill>
            <a:gsLst>
              <a:gs pos="0">
                <a:srgbClr val="FFFF00"/>
              </a:gs>
              <a:gs pos="7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r>
              <a:rPr lang="ru-RU" sz="3200" b="1" i="1" dirty="0">
                <a:solidFill>
                  <a:srgbClr val="003300"/>
                </a:solidFill>
                <a:latin typeface="Century" pitchFamily="18" charset="0"/>
              </a:rPr>
              <a:t>Допустим Федька –карапуз</a:t>
            </a:r>
          </a:p>
          <a:p>
            <a:r>
              <a:rPr lang="ru-RU" sz="3200" b="1" i="1" dirty="0">
                <a:solidFill>
                  <a:srgbClr val="003300"/>
                </a:solidFill>
                <a:latin typeface="Century" pitchFamily="18" charset="0"/>
              </a:rPr>
              <a:t>Не знает, как писать «Арбуз».</a:t>
            </a:r>
          </a:p>
          <a:p>
            <a:r>
              <a:rPr lang="ru-RU" sz="3200" b="1" i="1" dirty="0">
                <a:solidFill>
                  <a:srgbClr val="003300"/>
                </a:solidFill>
                <a:latin typeface="Century" pitchFamily="18" charset="0"/>
              </a:rPr>
              <a:t>Меня открыл он, полистал. </a:t>
            </a:r>
          </a:p>
          <a:p>
            <a:r>
              <a:rPr lang="ru-RU" sz="3200" b="1" i="1" dirty="0">
                <a:solidFill>
                  <a:srgbClr val="003300"/>
                </a:solidFill>
                <a:latin typeface="Century" pitchFamily="18" charset="0"/>
              </a:rPr>
              <a:t>Ему я сразу подсказал,</a:t>
            </a:r>
          </a:p>
          <a:p>
            <a:r>
              <a:rPr lang="ru-RU" sz="3200" b="1" i="1" dirty="0">
                <a:solidFill>
                  <a:srgbClr val="003300"/>
                </a:solidFill>
                <a:latin typeface="Century" pitchFamily="18" charset="0"/>
              </a:rPr>
              <a:t>Как это слово пишется,</a:t>
            </a:r>
          </a:p>
          <a:p>
            <a:r>
              <a:rPr lang="ru-RU" sz="3200" b="1" i="1" dirty="0">
                <a:solidFill>
                  <a:srgbClr val="003300"/>
                </a:solidFill>
                <a:latin typeface="Century" pitchFamily="18" charset="0"/>
              </a:rPr>
              <a:t>Что на конце не «С» писать,</a:t>
            </a:r>
          </a:p>
          <a:p>
            <a:r>
              <a:rPr lang="ru-RU" sz="3200" b="1" i="1" dirty="0">
                <a:solidFill>
                  <a:srgbClr val="003300"/>
                </a:solidFill>
                <a:latin typeface="Century" pitchFamily="18" charset="0"/>
              </a:rPr>
              <a:t>Хотя она и слышится.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2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conveyor dir="l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9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9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9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9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9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9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181</Words>
  <Application>Microsoft Office PowerPoint</Application>
  <PresentationFormat>Экран (4:3)</PresentationFormat>
  <Paragraphs>50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Волна</vt:lpstr>
      <vt:lpstr>1_Волна</vt:lpstr>
      <vt:lpstr>2_Волна</vt:lpstr>
      <vt:lpstr>Горизонт</vt:lpstr>
      <vt:lpstr>Как пишется слово «орёл» ?</vt:lpstr>
      <vt:lpstr>Какие птицы перелётные?</vt:lpstr>
      <vt:lpstr>Как построить дом?</vt:lpstr>
      <vt:lpstr> Как ухаживать за растениями?</vt:lpstr>
      <vt:lpstr>Презентация PowerPoint</vt:lpstr>
      <vt:lpstr>Главный источник знаний - </vt:lpstr>
      <vt:lpstr>СПРАВОЧНАЯ ЛИТЕРАТУРА</vt:lpstr>
      <vt:lpstr>СПРАВОЧНАЯ ЛИТЕРАТУРА</vt:lpstr>
      <vt:lpstr>СЛОВАРИ</vt:lpstr>
      <vt:lpstr>Презентация PowerPoint</vt:lpstr>
      <vt:lpstr>Презентация PowerPoint</vt:lpstr>
      <vt:lpstr> </vt:lpstr>
      <vt:lpstr>ЭНЦИКЛОПЕДИЯ</vt:lpstr>
      <vt:lpstr>СПРАВОЧНИКИ</vt:lpstr>
      <vt:lpstr>ЗНАЙ</vt:lpstr>
      <vt:lpstr>ПОЛЬЗУЙСЯ:</vt:lpstr>
      <vt:lpstr>БУДЬ:</vt:lpstr>
      <vt:lpstr>Добро  пожаловать  в мир    книг!!!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пишется слово «орёл» ?</dc:title>
  <dc:creator>Светик</dc:creator>
  <cp:lastModifiedBy>Светик</cp:lastModifiedBy>
  <cp:revision>22</cp:revision>
  <dcterms:created xsi:type="dcterms:W3CDTF">2012-03-25T10:55:33Z</dcterms:created>
  <dcterms:modified xsi:type="dcterms:W3CDTF">2012-03-25T14:22:59Z</dcterms:modified>
</cp:coreProperties>
</file>