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BD40-5BFA-479D-92F9-C78C064E5BBC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82A4-7126-4BFB-8911-D113CB4D4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ADF3-1D01-4B7A-940D-A967ADAAA2F3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AC9C-5C40-4ECF-AF1D-2BAB2775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7995-9CEA-471B-A853-70E04A62079A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7EE9-B8F6-4A42-89E1-927122A4C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6A2F-9DFF-46D6-9A44-7785D50404E8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BE58-5957-43C4-9345-07EC6EFF6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5DD7-BEBB-419D-9635-B75D8AC8064E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2E0A-CDCD-4107-9618-2BEAF8FB0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C977-C933-4870-9CD6-4E93D141D9EB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F0F3-314E-4702-B512-036B46E6B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DCEE-01CD-4CB2-AD84-A9E2B64E1522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DD86-F1D8-44B4-AC33-E2EA3BB34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4A1A-5512-456D-9C1E-5E905D24F741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BA26-81B2-49B1-AE4B-F1A205256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E246-C530-4279-9500-1E9763E7F70F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B291-DE92-434C-BF16-EBB06B1E4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C331-2138-47D7-B799-3A38767A838A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06C9-3D9A-46C6-9214-5216C256E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2DF7-24A4-4A22-8B61-0D120E3983D3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6B9D-F6F1-43B3-80F5-2F63477A5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4323C2-0198-413D-8922-532E3A053C56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0E184B-0EDE-45D5-AE40-838E77490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  <a:t>СКАЗКА ЗА СКАЗКОЙ</a:t>
            </a: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image8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575" t="3763" r="24316" b="53908"/>
          <a:stretch>
            <a:fillRect/>
          </a:stretch>
        </p:blipFill>
        <p:spPr bwMode="auto">
          <a:xfrm>
            <a:off x="428625" y="1143000"/>
            <a:ext cx="82867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143000" y="5934075"/>
            <a:ext cx="12428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                                             </a:t>
            </a:r>
            <a:r>
              <a:rPr lang="ru-RU" sz="2000" b="1" i="1">
                <a:solidFill>
                  <a:schemeClr val="hlink"/>
                </a:solidFill>
                <a:latin typeface="Georgia" pitchFamily="18" charset="0"/>
              </a:rPr>
              <a:t>Автор</a:t>
            </a:r>
          </a:p>
          <a:p>
            <a:r>
              <a:rPr lang="ru-RU" sz="2000" b="1" i="1">
                <a:solidFill>
                  <a:schemeClr val="hlink"/>
                </a:solidFill>
                <a:latin typeface="Georgia" pitchFamily="18" charset="0"/>
              </a:rPr>
              <a:t>                                учитель начальных классов</a:t>
            </a:r>
          </a:p>
          <a:p>
            <a:r>
              <a:rPr lang="ru-RU" sz="2000" b="1" i="1">
                <a:solidFill>
                  <a:schemeClr val="hlink"/>
                </a:solidFill>
                <a:latin typeface="Georgia" pitchFamily="18" charset="0"/>
              </a:rPr>
              <a:t>                            Ефимова Алина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  <a:t>Из какой сказки эта иллюстрация?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71625"/>
            <a:ext cx="8358188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428625"/>
            <a:ext cx="7715250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79388" y="500063"/>
            <a:ext cx="8785225" cy="78581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hlink"/>
                </a:solidFill>
                <a:latin typeface="Georgia" pitchFamily="18" charset="0"/>
              </a:rPr>
              <a:t>Из какой сказки эти строчки: «Выросла репа. Мужик взял себе корешки, а Мише отдал вершки. Поворчал Миша, но делать нечего.»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 t="6390" b="5750"/>
          <a:stretch>
            <a:fillRect/>
          </a:stretch>
        </p:blipFill>
        <p:spPr bwMode="auto">
          <a:xfrm>
            <a:off x="642938" y="1844675"/>
            <a:ext cx="78581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hlink"/>
                </a:solidFill>
                <a:latin typeface="Georgia" pitchFamily="18" charset="0"/>
              </a:rPr>
              <a:t>Что лиса просила у кувшина?</a:t>
            </a:r>
            <a:r>
              <a:rPr lang="ru-RU" sz="1400" smtClean="0"/>
              <a:t> </a:t>
            </a:r>
          </a:p>
        </p:txBody>
      </p:sp>
      <p:pic>
        <p:nvPicPr>
          <p:cNvPr id="15362" name="Picture 3" descr="imag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412875"/>
            <a:ext cx="8358188" cy="494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  <a:t>Расскажите как Рак перехитрил Лису?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  <a:t>О чём поспорили </a:t>
            </a:r>
            <a:b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  <a:t>черепаха и заяц?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908"/>
          <a:stretch>
            <a:fillRect/>
          </a:stretch>
        </p:blipFill>
        <p:spPr>
          <a:xfrm>
            <a:off x="571500" y="1643063"/>
            <a:ext cx="8001000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  <a:t>С какой просьбой обратился волк к лошади?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8435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71625"/>
            <a:ext cx="80724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smtClean="0">
                <a:solidFill>
                  <a:schemeClr val="hlink"/>
                </a:solidFill>
                <a:latin typeface="Georgia" pitchFamily="18" charset="0"/>
              </a:rPr>
              <a:t>Из какой сказки эти строчки: «Дерево затрещало и упало. Медвежата испугались и убежали. Пришёл дед и удивился».</a:t>
            </a:r>
            <a: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  <a:t/>
            </a:r>
            <a:b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</a:br>
            <a:endParaRPr lang="ru-RU" sz="4000" b="1" i="1" smtClean="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459" name="Picture 2" descr="im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39608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imag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3284538"/>
            <a:ext cx="42926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hlink"/>
                </a:solidFill>
                <a:latin typeface="Georgia" pitchFamily="18" charset="0"/>
              </a:rPr>
              <a:t>Почему крестьянин был недоволен?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483" name="Picture 2" descr="image7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0063" y="1643063"/>
            <a:ext cx="82153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476250"/>
            <a:ext cx="4729162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318</TotalTime>
  <Words>96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СКАЗКА ЗА СКАЗКОЙ</vt:lpstr>
      <vt:lpstr>Из какой сказки эти строчки: «Выросла репа. Мужик взял себе корешки, а Мише отдал вершки. Поворчал Миша, но делать нечего.»</vt:lpstr>
      <vt:lpstr>Что лиса просила у кувшина? </vt:lpstr>
      <vt:lpstr>Расскажите как Рак перехитрил Лису?</vt:lpstr>
      <vt:lpstr>О чём поспорили  черепаха и заяц?</vt:lpstr>
      <vt:lpstr>С какой просьбой обратился волк к лошади?</vt:lpstr>
      <vt:lpstr>Из какой сказки эти строчки: «Дерево затрещало и упало. Медвежата испугались и убежали. Пришёл дед и удивился». </vt:lpstr>
      <vt:lpstr>Почему крестьянин был недоволен?</vt:lpstr>
      <vt:lpstr>Слайд 9</vt:lpstr>
      <vt:lpstr>Из какой сказки эта иллюстрация?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2011-12-06T11:43:45Z</dcterms:created>
  <dcterms:modified xsi:type="dcterms:W3CDTF">2011-12-14T15:25:57Z</dcterms:modified>
</cp:coreProperties>
</file>