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77" initials="7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4707" autoAdjust="0"/>
  </p:normalViewPr>
  <p:slideViewPr>
    <p:cSldViewPr>
      <p:cViewPr varScale="1">
        <p:scale>
          <a:sx n="71" d="100"/>
          <a:sy n="71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751D-B1C7-4BD3-AAC5-39EF48D107BE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D0EB8-D7AF-4AF8-B00A-D62909E5B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C3582-CD8C-4E52-BB0C-C1A5588B377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474A3-C371-44EA-AC61-80FF13BD2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2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\&#1052;&#1080;&#1096;&#1082;&#1072;%20&#1058;&#1080;&#1096;&#1082;&#1072;%20&#1080;%20&#1057;&#1090;&#1088;&#1077;&#1082;&#1086;&#1090;&#1091;&#1096;&#1072;%20-%20&#1052;&#1099;%20&#1080;&#1076;&#1105;&#1084;%20&#1080;&#1075;&#1088;&#1072;&#1090;&#1100;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\&#1053;&#1077;&#1087;&#1086;&#1089;&#1077;&#1076;&#1099;%20-%20&#1041;&#1072;&#1088;&#1073;&#1072;&#1088;&#1080;&#1082;&#1080;%20&#1087;&#1088;&#1086;%20&#1076;&#1086;&#1073;&#1088;&#1086;&#1090;&#1091;%20(mp3ostrov.com).mp3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&#1073;&#1080;&#1077;&#1085;&#1080;&#1077;%20&#1089;&#1077;&#1088;&#1076;&#1094;&#1072;%20(mp3ostrov.com).mp3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«Страна здоровья»</a:t>
            </a:r>
            <a:endParaRPr lang="ru-RU" sz="3200" dirty="0"/>
          </a:p>
        </p:txBody>
      </p:sp>
      <p:pic>
        <p:nvPicPr>
          <p:cNvPr id="5" name="Рисунок 4" descr="zdoro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78" r="5778" b="7143"/>
          <a:stretch>
            <a:fillRect/>
          </a:stretch>
        </p:blipFill>
        <p:spPr>
          <a:xfrm>
            <a:off x="1357290" y="0"/>
            <a:ext cx="6215106" cy="4643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500702"/>
            <a:ext cx="7740352" cy="1357297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          Выполн</a:t>
            </a:r>
            <a:r>
              <a:rPr lang="ru-RU" sz="2400" dirty="0" smtClean="0"/>
              <a:t>ила : Гофман Ж.О        воспитатель  ГБОУ СОШ с. Пестравка СП </a:t>
            </a:r>
            <a:r>
              <a:rPr lang="ru-RU" sz="2400" dirty="0" err="1" smtClean="0"/>
              <a:t>д\с</a:t>
            </a:r>
            <a:r>
              <a:rPr lang="ru-RU" sz="2400" dirty="0" smtClean="0"/>
              <a:t> «Колосок»</a:t>
            </a:r>
          </a:p>
          <a:p>
            <a:pPr algn="r"/>
            <a:endParaRPr lang="ru-RU" sz="2400" dirty="0" smtClean="0"/>
          </a:p>
          <a:p>
            <a:pPr algn="r"/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cdcc36dfd66cfa076e506b87aeb5521c3b9521_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3306" cy="2661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6753" y="-1"/>
            <a:ext cx="3087248" cy="2928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4622-3c3c48ed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00438"/>
            <a:ext cx="3357553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8325202.jpg"/>
          <p:cNvPicPr>
            <a:picLocks noChangeAspect="1"/>
          </p:cNvPicPr>
          <p:nvPr/>
        </p:nvPicPr>
        <p:blipFill>
          <a:blip r:embed="rId5" cstate="print"/>
          <a:srcRect t="1887" r="1128" b="3773"/>
          <a:stretch>
            <a:fillRect/>
          </a:stretch>
        </p:blipFill>
        <p:spPr>
          <a:xfrm>
            <a:off x="0" y="3571876"/>
            <a:ext cx="3668226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icle-0-01E1F19A00000578-239_468x327_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1736" cy="2383236"/>
          </a:xfrm>
          <a:prstGeom prst="rect">
            <a:avLst/>
          </a:prstGeom>
        </p:spPr>
      </p:pic>
      <p:pic>
        <p:nvPicPr>
          <p:cNvPr id="3" name="Рисунок 2" descr="0_87073_6fb446d1_XL.jpg"/>
          <p:cNvPicPr>
            <a:picLocks noChangeAspect="1"/>
          </p:cNvPicPr>
          <p:nvPr/>
        </p:nvPicPr>
        <p:blipFill>
          <a:blip r:embed="rId3" cstate="print"/>
          <a:srcRect l="18500" t="9459" r="19625" b="29730"/>
          <a:stretch>
            <a:fillRect/>
          </a:stretch>
        </p:blipFill>
        <p:spPr>
          <a:xfrm>
            <a:off x="6357950" y="4426538"/>
            <a:ext cx="2786050" cy="2431462"/>
          </a:xfrm>
          <a:prstGeom prst="rect">
            <a:avLst/>
          </a:prstGeom>
        </p:spPr>
      </p:pic>
      <p:pic>
        <p:nvPicPr>
          <p:cNvPr id="4" name="Рисунок 3" descr="1287334347_5.jpg"/>
          <p:cNvPicPr>
            <a:picLocks noChangeAspect="1"/>
          </p:cNvPicPr>
          <p:nvPr/>
        </p:nvPicPr>
        <p:blipFill>
          <a:blip r:embed="rId4" cstate="print"/>
          <a:srcRect r="5633" b="7706"/>
          <a:stretch>
            <a:fillRect/>
          </a:stretch>
        </p:blipFill>
        <p:spPr>
          <a:xfrm>
            <a:off x="3286116" y="1571612"/>
            <a:ext cx="3411856" cy="250033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133600" cy="2143125"/>
          </a:xfrm>
          <a:prstGeom prst="rect">
            <a:avLst/>
          </a:prstGeom>
        </p:spPr>
      </p:pic>
      <p:pic>
        <p:nvPicPr>
          <p:cNvPr id="4" name="Рисунок 3" descr="nasekomoe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14290"/>
            <a:ext cx="1390650" cy="1009650"/>
          </a:xfrm>
          <a:prstGeom prst="rect">
            <a:avLst/>
          </a:prstGeom>
        </p:spPr>
      </p:pic>
      <p:pic>
        <p:nvPicPr>
          <p:cNvPr id="5" name="Рисунок 4" descr="nasekomoe-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643446"/>
            <a:ext cx="1257308" cy="857256"/>
          </a:xfrm>
          <a:prstGeom prst="rect">
            <a:avLst/>
          </a:prstGeom>
        </p:spPr>
      </p:pic>
      <p:pic>
        <p:nvPicPr>
          <p:cNvPr id="6" name="Рисунок 5" descr="nasekomoe-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571480"/>
            <a:ext cx="1066797" cy="1031118"/>
          </a:xfrm>
          <a:prstGeom prst="rect">
            <a:avLst/>
          </a:prstGeom>
        </p:spPr>
      </p:pic>
      <p:pic>
        <p:nvPicPr>
          <p:cNvPr id="9" name="Рисунок 8" descr="b-23008.jpg"/>
          <p:cNvPicPr>
            <a:picLocks noChangeAspect="1"/>
          </p:cNvPicPr>
          <p:nvPr/>
        </p:nvPicPr>
        <p:blipFill>
          <a:blip r:embed="rId6" cstate="print"/>
          <a:srcRect l="17969" t="23047" r="17968"/>
          <a:stretch>
            <a:fillRect/>
          </a:stretch>
        </p:blipFill>
        <p:spPr>
          <a:xfrm>
            <a:off x="2500298" y="2166926"/>
            <a:ext cx="5857916" cy="4691074"/>
          </a:xfrm>
          <a:prstGeom prst="rect">
            <a:avLst/>
          </a:prstGeom>
        </p:spPr>
      </p:pic>
      <p:pic>
        <p:nvPicPr>
          <p:cNvPr id="10" name="Рисунок 9" descr="images (1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2143116"/>
            <a:ext cx="5929354" cy="471488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000108"/>
            <a:ext cx="4286280" cy="4000528"/>
          </a:xfrm>
          <a:prstGeom prst="rect">
            <a:avLst/>
          </a:prstGeom>
        </p:spPr>
      </p:pic>
      <p:pic>
        <p:nvPicPr>
          <p:cNvPr id="3" name="Рисунок 2" descr="1258323013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86050" cy="2500306"/>
          </a:xfrm>
          <a:prstGeom prst="rect">
            <a:avLst/>
          </a:prstGeom>
        </p:spPr>
      </p:pic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5" y="0"/>
            <a:ext cx="2571736" cy="2143125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48250"/>
            <a:ext cx="2533650" cy="1809750"/>
          </a:xfrm>
          <a:prstGeom prst="rect">
            <a:avLst/>
          </a:prstGeom>
        </p:spPr>
      </p:pic>
      <p:pic>
        <p:nvPicPr>
          <p:cNvPr id="6" name="Рисунок 5" descr="0119_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572000"/>
            <a:ext cx="2428860" cy="2286000"/>
          </a:xfrm>
          <a:prstGeom prst="rect">
            <a:avLst/>
          </a:prstGeom>
        </p:spPr>
      </p:pic>
      <p:pic>
        <p:nvPicPr>
          <p:cNvPr id="8" name="Рисунок 7" descr="68cdcc36dfd66cfa076e506b87aeb5521c3b9521_750.jpg"/>
          <p:cNvPicPr>
            <a:picLocks noChangeAspect="1"/>
          </p:cNvPicPr>
          <p:nvPr/>
        </p:nvPicPr>
        <p:blipFill>
          <a:blip r:embed="rId7" cstate="print"/>
          <a:srcRect l="36585" t="18500"/>
          <a:stretch>
            <a:fillRect/>
          </a:stretch>
        </p:blipFill>
        <p:spPr>
          <a:xfrm>
            <a:off x="2577871" y="1142984"/>
            <a:ext cx="3637203" cy="364333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8786d1336f94f8f1804a418e8ff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6500858" cy="6858000"/>
          </a:xfrm>
          <a:prstGeom prst="rect">
            <a:avLst/>
          </a:prstGeom>
        </p:spPr>
      </p:pic>
      <p:pic>
        <p:nvPicPr>
          <p:cNvPr id="6" name="Рисунок 5" descr="lizhicareli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9" y="0"/>
            <a:ext cx="6500858" cy="6858000"/>
          </a:xfrm>
          <a:prstGeom prst="rect">
            <a:avLst/>
          </a:prstGeom>
        </p:spPr>
      </p:pic>
      <p:pic>
        <p:nvPicPr>
          <p:cNvPr id="7" name="Рисунок 6" descr="cb0095982e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9" y="0"/>
            <a:ext cx="6500858" cy="6858000"/>
          </a:xfrm>
          <a:prstGeom prst="rect">
            <a:avLst/>
          </a:prstGeom>
        </p:spPr>
      </p:pic>
      <p:pic>
        <p:nvPicPr>
          <p:cNvPr id="8" name="Рисунок 7" descr="1719c67553beb01ea606fd5aab38fc55.jpg"/>
          <p:cNvPicPr>
            <a:picLocks noChangeAspect="1"/>
          </p:cNvPicPr>
          <p:nvPr/>
        </p:nvPicPr>
        <p:blipFill>
          <a:blip r:embed="rId5" cstate="print"/>
          <a:srcRect l="25625" b="11250"/>
          <a:stretch>
            <a:fillRect/>
          </a:stretch>
        </p:blipFill>
        <p:spPr>
          <a:xfrm>
            <a:off x="1428728" y="0"/>
            <a:ext cx="6500858" cy="6858000"/>
          </a:xfrm>
          <a:prstGeom prst="rect">
            <a:avLst/>
          </a:prstGeom>
        </p:spPr>
      </p:pic>
      <p:pic>
        <p:nvPicPr>
          <p:cNvPr id="9" name="Рисунок 8" descr="images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0"/>
            <a:ext cx="6858048" cy="6858000"/>
          </a:xfrm>
          <a:prstGeom prst="rect">
            <a:avLst/>
          </a:prstGeom>
        </p:spPr>
      </p:pic>
      <p:pic>
        <p:nvPicPr>
          <p:cNvPr id="10" name="Рисунок 9" descr="images (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7" y="0"/>
            <a:ext cx="6858048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6459dc42085f5104e345401a554a8f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500857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58323013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0"/>
            <a:ext cx="6572295" cy="6858000"/>
          </a:xfrm>
          <a:prstGeom prst="rect">
            <a:avLst/>
          </a:prstGeom>
        </p:spPr>
      </p:pic>
      <p:pic>
        <p:nvPicPr>
          <p:cNvPr id="5" name="Рисунок 4" descr="191840_431223.jpg"/>
          <p:cNvPicPr>
            <a:picLocks noChangeAspect="1"/>
          </p:cNvPicPr>
          <p:nvPr/>
        </p:nvPicPr>
        <p:blipFill>
          <a:blip r:embed="rId4" cstate="print"/>
          <a:srcRect b="6250"/>
          <a:stretch>
            <a:fillRect/>
          </a:stretch>
        </p:blipFill>
        <p:spPr>
          <a:xfrm>
            <a:off x="1857356" y="0"/>
            <a:ext cx="5429288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4-024-Fizminu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Мишка Тишка и Стрекотуша - Мы идём играт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a34bef3a4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19081" cy="2000240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3" name="Рисунок 2" descr="773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571612"/>
            <a:ext cx="2571736" cy="2571736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4" name="Рисунок 3" descr="694eca945b808bf287652be2c728cc24_h.jpg"/>
          <p:cNvPicPr>
            <a:picLocks noChangeAspect="1"/>
          </p:cNvPicPr>
          <p:nvPr/>
        </p:nvPicPr>
        <p:blipFill>
          <a:blip r:embed="rId4" cstate="print"/>
          <a:srcRect l="8621" r="8620"/>
          <a:stretch>
            <a:fillRect/>
          </a:stretch>
        </p:blipFill>
        <p:spPr>
          <a:xfrm>
            <a:off x="5714976" y="5715016"/>
            <a:ext cx="3429024" cy="1142984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5" name="Рисунок 4" descr="IT3493_09_dviel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9132"/>
            <a:ext cx="3001972" cy="242886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6" name="Рисунок 5" descr="19199370002606c1971157fa7f4382489edfbd13f1.jpg"/>
          <p:cNvPicPr>
            <a:picLocks noChangeAspect="1"/>
          </p:cNvPicPr>
          <p:nvPr/>
        </p:nvPicPr>
        <p:blipFill>
          <a:blip r:embed="rId6" cstate="print"/>
          <a:srcRect b="5406"/>
          <a:stretch>
            <a:fillRect/>
          </a:stretch>
        </p:blipFill>
        <p:spPr>
          <a:xfrm>
            <a:off x="6329644" y="0"/>
            <a:ext cx="2814355" cy="2071678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07e9_60b6b02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21481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 descr="skazka-Vasil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0"/>
            <a:ext cx="364330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9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8992" cy="2286000"/>
          </a:xfrm>
          <a:prstGeom prst="rect">
            <a:avLst/>
          </a:prstGeom>
        </p:spPr>
      </p:pic>
      <p:pic>
        <p:nvPicPr>
          <p:cNvPr id="3" name="Рисунок 2" descr="67893969_Osanka055.jpg"/>
          <p:cNvPicPr>
            <a:picLocks noChangeAspect="1"/>
          </p:cNvPicPr>
          <p:nvPr/>
        </p:nvPicPr>
        <p:blipFill>
          <a:blip r:embed="rId3" cstate="print"/>
          <a:srcRect l="3846" t="2500" r="7692" b="4999"/>
          <a:stretch>
            <a:fillRect/>
          </a:stretch>
        </p:blipFill>
        <p:spPr>
          <a:xfrm>
            <a:off x="6000760" y="4214794"/>
            <a:ext cx="3143240" cy="2643206"/>
          </a:xfrm>
          <a:prstGeom prst="rect">
            <a:avLst/>
          </a:prstGeom>
        </p:spPr>
      </p:pic>
      <p:pic>
        <p:nvPicPr>
          <p:cNvPr id="4" name="Рисунок 3" descr="ss0.jpg"/>
          <p:cNvPicPr>
            <a:picLocks noChangeAspect="1"/>
          </p:cNvPicPr>
          <p:nvPr/>
        </p:nvPicPr>
        <p:blipFill>
          <a:blip r:embed="rId4" cstate="print"/>
          <a:srcRect t="19531" r="781" b="19531"/>
          <a:stretch>
            <a:fillRect/>
          </a:stretch>
        </p:blipFill>
        <p:spPr>
          <a:xfrm>
            <a:off x="6352458" y="0"/>
            <a:ext cx="2791541" cy="2571744"/>
          </a:xfrm>
          <a:prstGeom prst="rect">
            <a:avLst/>
          </a:prstGeom>
        </p:spPr>
      </p:pic>
      <p:pic>
        <p:nvPicPr>
          <p:cNvPr id="5" name="Рисунок 4" descr="osanka2-300x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4071942"/>
            <a:ext cx="3589995" cy="278605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Ф</a:t>
            </a:r>
            <a:r>
              <a:rPr lang="ru-RU" dirty="0" err="1" smtClean="0">
                <a:solidFill>
                  <a:srgbClr val="FFFF00"/>
                </a:solidFill>
              </a:rPr>
              <a:t>и</a:t>
            </a:r>
            <a:r>
              <a:rPr lang="ru-RU" dirty="0" err="1" smtClean="0">
                <a:solidFill>
                  <a:srgbClr val="7030A0"/>
                </a:solidFill>
              </a:rPr>
              <a:t>з</a:t>
            </a:r>
            <a:r>
              <a:rPr lang="ru-RU" dirty="0" err="1" smtClean="0">
                <a:solidFill>
                  <a:srgbClr val="00B050"/>
                </a:solidFill>
              </a:rPr>
              <a:t>м</a:t>
            </a: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>
                <a:solidFill>
                  <a:srgbClr val="FFFF00"/>
                </a:solidFill>
              </a:rPr>
              <a:t>н</a:t>
            </a:r>
            <a:r>
              <a:rPr lang="ru-RU" dirty="0" err="1" smtClean="0">
                <a:solidFill>
                  <a:srgbClr val="7030A0"/>
                </a:solidFill>
              </a:rPr>
              <a:t>у</a:t>
            </a:r>
            <a:r>
              <a:rPr lang="ru-RU" dirty="0" err="1" smtClean="0">
                <a:solidFill>
                  <a:srgbClr val="00B050"/>
                </a:solidFill>
              </a:rPr>
              <a:t>т</a:t>
            </a:r>
            <a:r>
              <a:rPr lang="ru-RU" dirty="0" err="1" smtClean="0">
                <a:solidFill>
                  <a:srgbClr val="FF0000"/>
                </a:solidFill>
              </a:rPr>
              <a:t>к</a:t>
            </a:r>
            <a:r>
              <a:rPr lang="ru-RU" dirty="0" err="1" smtClean="0">
                <a:solidFill>
                  <a:srgbClr val="FFFF00"/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460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142984"/>
            <a:ext cx="6500858" cy="5715016"/>
          </a:xfrm>
        </p:spPr>
      </p:pic>
      <p:pic>
        <p:nvPicPr>
          <p:cNvPr id="5" name="Непоседы - Барбарики про доброту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215082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racao0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28604"/>
            <a:ext cx="5286412" cy="5143536"/>
          </a:xfrm>
          <a:prstGeom prst="rect">
            <a:avLst/>
          </a:prstGeom>
        </p:spPr>
      </p:pic>
      <p:pic>
        <p:nvPicPr>
          <p:cNvPr id="3" name="биение сердц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23</Words>
  <Application>Microsoft Office PowerPoint</Application>
  <PresentationFormat>Экран (4:3)</PresentationFormat>
  <Paragraphs>3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«Страна здоровья»</vt:lpstr>
      <vt:lpstr>Слайд 2</vt:lpstr>
      <vt:lpstr>Слайд 3</vt:lpstr>
      <vt:lpstr>Слайд 4</vt:lpstr>
      <vt:lpstr>Слайд 5</vt:lpstr>
      <vt:lpstr>Слайд 6</vt:lpstr>
      <vt:lpstr>Слайд 7</vt:lpstr>
      <vt:lpstr>«Физминутка»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«А знаешь ли ты?»</dc:title>
  <cp:lastModifiedBy>GofmanAE</cp:lastModifiedBy>
  <cp:revision>100</cp:revision>
  <dcterms:modified xsi:type="dcterms:W3CDTF">2014-01-14T12:19:07Z</dcterms:modified>
</cp:coreProperties>
</file>