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4" r:id="rId3"/>
    <p:sldId id="275" r:id="rId4"/>
    <p:sldId id="279" r:id="rId5"/>
    <p:sldId id="282" r:id="rId6"/>
    <p:sldId id="288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Рита\Desktop\детский сад 1\лего-фестиваль\взрв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6052"/>
            <a:ext cx="9144000" cy="707010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030079"/>
            <a:ext cx="2133600" cy="382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34 -0.26642 L 1.38778E-17 -4.27382E-6 " pathEditMode="relative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146" y="1752600"/>
            <a:ext cx="5993030" cy="4943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8305800" cy="21336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ru-RU" sz="484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Модель ракеты </a:t>
            </a:r>
            <a:r>
              <a:rPr lang="ru-RU" sz="484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840" b="1" dirty="0" smtClean="0">
                <a:solidFill>
                  <a:srgbClr val="7692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Земля</a:t>
            </a:r>
            <a:r>
              <a:rPr lang="ru-RU" sz="484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lang="ru-RU" sz="484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Сириус</a:t>
            </a:r>
            <a:r>
              <a:rPr lang="ru-RU" sz="484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48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99" y="1771690"/>
            <a:ext cx="8372901" cy="3768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219200" y="2286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CC33"/>
                </a:solidFill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Модель плодового сада</a:t>
            </a:r>
            <a:endParaRPr lang="ru-RU" sz="6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62000" y="83960"/>
            <a:ext cx="81533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Модель крокодила и пальмы</a:t>
            </a:r>
            <a:endParaRPr kumimoji="0" lang="ru-RU" sz="6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599238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60960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Microsoft Uighur" pitchFamily="2" charset="-78"/>
              </a:rPr>
              <a:t>Модель «Подводный мир»</a:t>
            </a:r>
            <a:endParaRPr lang="ru-RU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396038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14"/>
            <a:ext cx="9144000" cy="684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676400"/>
            <a:ext cx="18192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62600"/>
            <a:ext cx="2031526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810000"/>
            <a:ext cx="2157793" cy="90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4362" y="5410200"/>
            <a:ext cx="1909638" cy="1082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5334000"/>
            <a:ext cx="1493838" cy="1206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19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Рита</dc:creator>
  <cp:lastModifiedBy>Рита</cp:lastModifiedBy>
  <cp:revision>103</cp:revision>
  <dcterms:created xsi:type="dcterms:W3CDTF">2014-11-08T09:03:42Z</dcterms:created>
  <dcterms:modified xsi:type="dcterms:W3CDTF">2015-12-27T12:10:20Z</dcterms:modified>
</cp:coreProperties>
</file>