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22"/>
  </p:notesMasterIdLst>
  <p:sldIdLst>
    <p:sldId id="256" r:id="rId2"/>
    <p:sldId id="276" r:id="rId3"/>
    <p:sldId id="257" r:id="rId4"/>
    <p:sldId id="258" r:id="rId5"/>
    <p:sldId id="261" r:id="rId6"/>
    <p:sldId id="260" r:id="rId7"/>
    <p:sldId id="262" r:id="rId8"/>
    <p:sldId id="269" r:id="rId9"/>
    <p:sldId id="263" r:id="rId10"/>
    <p:sldId id="264" r:id="rId11"/>
    <p:sldId id="259" r:id="rId12"/>
    <p:sldId id="265" r:id="rId13"/>
    <p:sldId id="266" r:id="rId14"/>
    <p:sldId id="267" r:id="rId15"/>
    <p:sldId id="268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9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8B27A-4372-45AF-92FD-CFC02201638C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FCF61-8F7A-4E67-908D-5DA465832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9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FCF61-8F7A-4E67-908D-5DA4658328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8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FCF61-8F7A-4E67-908D-5DA4658328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20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FCF61-8F7A-4E67-908D-5DA4658328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06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править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FCF61-8F7A-4E67-908D-5DA4658328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05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править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FCF61-8F7A-4E67-908D-5DA4658328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95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FCF61-8F7A-4E67-908D-5DA4658328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1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FCF61-8F7A-4E67-908D-5DA4658328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9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FCF61-8F7A-4E67-908D-5DA4658328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9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править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FCF61-8F7A-4E67-908D-5DA4658328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8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FCF61-8F7A-4E67-908D-5DA4658328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73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FCF61-8F7A-4E67-908D-5DA4658328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5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FCF61-8F7A-4E67-908D-5DA4658328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69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править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FCF61-8F7A-4E67-908D-5DA4658328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4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9711-FBFA-4862-AFF2-AC835D2CF25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6C15-CFC9-4E4D-84CF-5C0AE4ECC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7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9711-FBFA-4862-AFF2-AC835D2CF25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6C15-CFC9-4E4D-84CF-5C0AE4ECC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02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9711-FBFA-4862-AFF2-AC835D2CF25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6C15-CFC9-4E4D-84CF-5C0AE4ECC3D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4820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9711-FBFA-4862-AFF2-AC835D2CF25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6C15-CFC9-4E4D-84CF-5C0AE4ECC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017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9711-FBFA-4862-AFF2-AC835D2CF25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6C15-CFC9-4E4D-84CF-5C0AE4ECC3D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716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9711-FBFA-4862-AFF2-AC835D2CF25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6C15-CFC9-4E4D-84CF-5C0AE4ECC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49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9711-FBFA-4862-AFF2-AC835D2CF25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6C15-CFC9-4E4D-84CF-5C0AE4ECC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628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9711-FBFA-4862-AFF2-AC835D2CF25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6C15-CFC9-4E4D-84CF-5C0AE4ECC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2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9711-FBFA-4862-AFF2-AC835D2CF25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6C15-CFC9-4E4D-84CF-5C0AE4ECC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88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9711-FBFA-4862-AFF2-AC835D2CF25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6C15-CFC9-4E4D-84CF-5C0AE4ECC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41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9711-FBFA-4862-AFF2-AC835D2CF25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6C15-CFC9-4E4D-84CF-5C0AE4ECC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92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9711-FBFA-4862-AFF2-AC835D2CF25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6C15-CFC9-4E4D-84CF-5C0AE4ECC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4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9711-FBFA-4862-AFF2-AC835D2CF25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6C15-CFC9-4E4D-84CF-5C0AE4ECC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6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9711-FBFA-4862-AFF2-AC835D2CF25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6C15-CFC9-4E4D-84CF-5C0AE4ECC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7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9711-FBFA-4862-AFF2-AC835D2CF25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6C15-CFC9-4E4D-84CF-5C0AE4ECC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9711-FBFA-4862-AFF2-AC835D2CF25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6C15-CFC9-4E4D-84CF-5C0AE4ECC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1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9711-FBFA-4862-AFF2-AC835D2CF25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1A6C15-CFC9-4E4D-84CF-5C0AE4ECC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9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76673"/>
            <a:ext cx="7488832" cy="1512168"/>
          </a:xfrm>
        </p:spPr>
        <p:txBody>
          <a:bodyPr>
            <a:normAutofit/>
          </a:bodyPr>
          <a:lstStyle/>
          <a:p>
            <a:pPr marL="0" algn="ctr"/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Симметрия</a:t>
            </a:r>
            <a:endParaRPr lang="ru-RU" sz="6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916832"/>
            <a:ext cx="8928992" cy="9361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Виды </a:t>
            </a: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alibri" panose="020F0502020204030204" pitchFamily="34" charset="0"/>
              </a:rPr>
              <a:t>симметрий</a:t>
            </a:r>
            <a:endParaRPr lang="ru-RU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" name="Рисунок 3" descr="Simetria-bilateri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068960"/>
            <a:ext cx="5328592" cy="3321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dirty="0" smtClean="0"/>
              <a:t>Скользящая симметрия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4437112"/>
            <a:ext cx="6404546" cy="18276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Скользящая симметрия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преобразование, при котором последовательно выполняется осевая симметрия и параллельный перенос.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 descr="img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64" y="1930400"/>
            <a:ext cx="3270780" cy="2232248"/>
          </a:xfrm>
          <a:prstGeom prst="rect">
            <a:avLst/>
          </a:prstGeom>
        </p:spPr>
      </p:pic>
      <p:pic>
        <p:nvPicPr>
          <p:cNvPr id="5" name="Рисунок 4" descr="Glide_refle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389886"/>
            <a:ext cx="3240360" cy="131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ru-RU" dirty="0" smtClean="0"/>
              <a:t>Зеркальная симметрия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628800"/>
            <a:ext cx="4250433" cy="43924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стереометрии вводится еще один вид симметрии: </a:t>
            </a:r>
            <a:r>
              <a:rPr lang="ru-R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симметрия относительно плоскости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Если преобразование симметрии относительно плоскости переводит фигуру в себя, то фигура называется симметричной относительно плоскости, а данная плоскость – </a:t>
            </a:r>
            <a:r>
              <a:rPr lang="ru-R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плоскостью симметрии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этой фигуры. Такую симметрию называют </a:t>
            </a:r>
            <a:r>
              <a:rPr lang="ru-R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зеркальной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Рисунок 3" descr="Simetria-rotacio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920106"/>
            <a:ext cx="3964915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dirty="0" smtClean="0"/>
              <a:t>Винтовая симметрия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961654"/>
            <a:ext cx="4352034" cy="35638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i="1" dirty="0">
                <a:latin typeface="Calibri" panose="020F0502020204030204" pitchFamily="34" charset="0"/>
                <a:cs typeface="Calibri" panose="020F0502020204030204" pitchFamily="34" charset="0"/>
              </a:rPr>
              <a:t>Винтовая </a:t>
            </a:r>
            <a:r>
              <a:rPr lang="ru-R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симметрия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совмещение фигуры со своим первоначальным положением после поворота на угол </a:t>
            </a:r>
            <a:r>
              <a:rPr lang="el-GR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ϕ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вокруг оси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дополнительным сдвигом вдоль той же оси. Если </a:t>
            </a:r>
            <a:r>
              <a:rPr lang="el-GR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ϕ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360° – рациональное число, то поворотная ось оказывается также и осью переноса.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 descr="Simetria-helicoidal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55243"/>
            <a:ext cx="3240360" cy="4975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ru-RU" dirty="0" smtClean="0"/>
              <a:t>Симметрия в природе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4725144"/>
            <a:ext cx="7418785" cy="182541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Симметрия в биологии — это закономерное расположение подобных (одинаковых, равных по размеру) частей тела или форм живого организма, совокупности живых организмов относительно центра или оси симметрии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 descr="5b8395ef16615170f4b1f38d3a26af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135212" y="1870150"/>
            <a:ext cx="3042504" cy="2376265"/>
          </a:xfrm>
          <a:prstGeom prst="rect">
            <a:avLst/>
          </a:prstGeom>
        </p:spPr>
      </p:pic>
      <p:pic>
        <p:nvPicPr>
          <p:cNvPr id="7" name="Рисунок 6" descr="5-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204864"/>
            <a:ext cx="3096343" cy="2371154"/>
          </a:xfrm>
          <a:prstGeom prst="rect">
            <a:avLst/>
          </a:prstGeom>
        </p:spPr>
      </p:pic>
      <p:pic>
        <p:nvPicPr>
          <p:cNvPr id="8" name="Рисунок 7" descr="1430131194_geometriya-v-rasteniyah-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1401" y="1795090"/>
            <a:ext cx="2780928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dirty="0" smtClean="0"/>
              <a:t>Радиальная симметрия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4869160"/>
            <a:ext cx="7272808" cy="15121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Радиальная симметрия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— форма симметрии, при которой тело (или фигура) совпадает само с собой при вращении вокруг определённой точки или прямой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 descr="32_07SymmetryRad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127" y="1700808"/>
            <a:ext cx="5904656" cy="2859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dirty="0" smtClean="0"/>
              <a:t>Билатеральная симметрия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4725144"/>
            <a:ext cx="7560840" cy="228764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Билатеральная (двусторонняя)</a:t>
            </a:r>
            <a:r>
              <a:rPr lang="ru-R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 симметрия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— симметрия зеркального отражения, при которой объект имеет одну плоскость, относительно которой две его половины зеркально симметричны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 descr="11bio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85"/>
            <a:ext cx="3816424" cy="2307771"/>
          </a:xfrm>
          <a:prstGeom prst="rect">
            <a:avLst/>
          </a:prstGeom>
        </p:spPr>
      </p:pic>
      <p:pic>
        <p:nvPicPr>
          <p:cNvPr id="5" name="Рисунок 4" descr="symmetri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8574" y="1766113"/>
            <a:ext cx="3024336" cy="2395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dirty="0" smtClean="0"/>
              <a:t>Симметрия в физике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700808"/>
            <a:ext cx="7130753" cy="19782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Симметрии, учитываемые в физике, довольно разнообразны, начиная с симметрий обычного трёхмерного «физического пространства»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(зеркальная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симметрия), продолжая более абстрактными и менее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наглядными.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 descr="img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889742"/>
            <a:ext cx="4320480" cy="2590648"/>
          </a:xfrm>
          <a:prstGeom prst="rect">
            <a:avLst/>
          </a:prstGeom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763124"/>
            <a:ext cx="3456384" cy="2834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dirty="0" smtClean="0"/>
              <a:t>Симметрия в химии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4365104"/>
            <a:ext cx="7485289" cy="238576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Симметрия в химии проявляется в геометрической конфигурации молекул, что сказывается на специфике физических и химических свойств молекул в изолированном состоянии, во внешнем поле и при взаимодействии с другими атомами и молекулами.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 descr="Dodecahedrane-3D-bal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3171" y="1410577"/>
            <a:ext cx="3024336" cy="2889616"/>
          </a:xfrm>
          <a:prstGeom prst="rect">
            <a:avLst/>
          </a:prstGeom>
        </p:spPr>
      </p:pic>
      <p:pic>
        <p:nvPicPr>
          <p:cNvPr id="5" name="Рисунок 4" descr="nacl struc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8342" y="1700808"/>
            <a:ext cx="2436371" cy="2309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dirty="0" smtClean="0"/>
              <a:t>Симметрия в архитектуре</a:t>
            </a:r>
            <a:endParaRPr lang="ru-RU" dirty="0"/>
          </a:p>
        </p:txBody>
      </p:sp>
      <p:pic>
        <p:nvPicPr>
          <p:cNvPr id="4" name="Рисунок 3" descr="558934_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409086"/>
            <a:ext cx="3888432" cy="2448272"/>
          </a:xfrm>
          <a:prstGeom prst="rect">
            <a:avLst/>
          </a:prstGeom>
        </p:spPr>
      </p:pic>
      <p:pic>
        <p:nvPicPr>
          <p:cNvPr id="5" name="Рисунок 4" descr="photosborka.ru_1822_big_C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599" y="1404497"/>
            <a:ext cx="3312368" cy="5112568"/>
          </a:xfrm>
          <a:prstGeom prst="rect">
            <a:avLst/>
          </a:prstGeom>
        </p:spPr>
      </p:pic>
      <p:pic>
        <p:nvPicPr>
          <p:cNvPr id="6" name="Рисунок 5" descr="Lotus-temp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4082719"/>
            <a:ext cx="3888432" cy="2434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dirty="0" smtClean="0"/>
              <a:t>Симметрия в музыке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09599" y="1628800"/>
            <a:ext cx="6923112" cy="221639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Симметрия часто используется в музыке. Ряд музыкальных форм строятся симметрично. В этом отношении особо характерно рондо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(от фр. 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ond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круг).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рондо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музыкальная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тема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многократно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повторяется,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чередуясь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эпизодами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различного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содержания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 descr="195285_html_22df70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291" y="3678321"/>
            <a:ext cx="5843430" cy="237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Симметрия — есть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идея, с помощью которой человек веками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пытался объяснить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и создать порядок, красоту и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совершенство.</a:t>
            </a:r>
          </a:p>
          <a:p>
            <a:pPr marL="0" indent="0">
              <a:spcBef>
                <a:spcPts val="0"/>
              </a:spcBef>
              <a:buNone/>
            </a:pPr>
            <a:endParaRPr lang="az-Cyrl-AZ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az-Cyrl-AZ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Герман </a:t>
            </a:r>
            <a:r>
              <a:rPr lang="az-Cyrl-AZ" i="1" dirty="0">
                <a:latin typeface="Calibri" panose="020F0502020204030204" pitchFamily="34" charset="0"/>
                <a:cs typeface="Calibri" panose="020F0502020204030204" pitchFamily="34" charset="0"/>
              </a:rPr>
              <a:t>Вейль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dirty="0" smtClean="0"/>
              <a:t>Симметрия в литературе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6722" y="1522000"/>
            <a:ext cx="4906888" cy="46425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литературных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произведениях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красота,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связанна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я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симметрией, противопоставляется уродству, обусловленному асимметрией. В «Сказке о царе </a:t>
            </a:r>
            <a:r>
              <a:rPr lang="ru-RU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Салтане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» это прекрасная Царевна-Лебедь и окривевшие злодейки ткачихи с поварихой.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языке существует целый ряд словесных конструкций, основанных на свойствах зеркальной симметрии. Например, слова «топот», «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казак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», «шалаш». Такие слова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называют палиндромами.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 descr="0001-001-A.S.-Pushk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1200" y="1700808"/>
            <a:ext cx="3240360" cy="3825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ru-RU" dirty="0" smtClean="0">
                <a:cs typeface="Calibri" panose="020F0502020204030204" pitchFamily="34" charset="0"/>
              </a:rPr>
              <a:t>Определение</a:t>
            </a:r>
            <a:endParaRPr lang="ru-RU" dirty="0">
              <a:cs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2132856"/>
            <a:ext cx="4536504" cy="335539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Симметрия</a:t>
            </a:r>
            <a:r>
              <a:rPr lang="ru-R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(др.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греч. </a:t>
            </a:r>
            <a:r>
              <a:rPr lang="ru-RU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συμμετρί</a:t>
            </a:r>
            <a:r>
              <a:rPr lang="ru-R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 означает соразмерность, пропорциональность, одинаковость расположения частей. В наиболее простой трактовке (по Г. Вейлю) </a:t>
            </a:r>
            <a:r>
              <a:rPr lang="ru-R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симметричным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называется такой объект, который можно как-то изменять, получая в результате то же, с чего начали.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 descr="800px-Da_Vinci_Vitruve_Luc_Viat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772816"/>
            <a:ext cx="3230850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ru-RU" dirty="0" smtClean="0">
                <a:cs typeface="Calibri" panose="020F0502020204030204" pitchFamily="34" charset="0"/>
              </a:rPr>
              <a:t>Симметрия в геометрии</a:t>
            </a:r>
            <a:endParaRPr lang="ru-RU" dirty="0">
              <a:cs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4332054"/>
            <a:ext cx="6923112" cy="18342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i="1" dirty="0">
                <a:latin typeface="Calibri" panose="020F0502020204030204" pitchFamily="34" charset="0"/>
                <a:cs typeface="Calibri" panose="020F0502020204030204" pitchFamily="34" charset="0"/>
              </a:rPr>
              <a:t>Геометрическая симметрия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 — это наиболее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известный тип симметрии. Геометрический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объект называется симметричным, если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после того, как он был преобразован геометрически,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он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сохраняет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некоторые исходные свойства.</a:t>
            </a:r>
          </a:p>
        </p:txBody>
      </p:sp>
      <p:pic>
        <p:nvPicPr>
          <p:cNvPr id="4" name="Рисунок 3" descr="Simetria_central_triangu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803" y="1340768"/>
            <a:ext cx="6336704" cy="2991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770713" cy="1320800"/>
          </a:xfrm>
        </p:spPr>
        <p:txBody>
          <a:bodyPr>
            <a:normAutofit/>
          </a:bodyPr>
          <a:lstStyle/>
          <a:p>
            <a:pPr marL="0"/>
            <a:r>
              <a:rPr lang="ru-RU" dirty="0" smtClean="0">
                <a:cs typeface="Calibri" panose="020F0502020204030204" pitchFamily="34" charset="0"/>
              </a:rPr>
              <a:t>Виды геометрических симметрий</a:t>
            </a:r>
            <a:endParaRPr lang="ru-RU" dirty="0">
              <a:cs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2185566"/>
            <a:ext cx="6916217" cy="172819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Виды симметрий, возможных для геометрического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объекта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, зависят от множества доступных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геометрических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преобразований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и того, какие свойства объекта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должны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оставаться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неизменными после преобразования.</a:t>
            </a:r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endParaRPr lang="ru-RU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1281" y="3908797"/>
            <a:ext cx="460851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Осевая симметрия</a:t>
            </a:r>
          </a:p>
          <a:p>
            <a:pPr marL="10287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Вращательная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симметрия</a:t>
            </a:r>
          </a:p>
          <a:p>
            <a:pPr marL="10287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Центральная симметрия</a:t>
            </a:r>
          </a:p>
          <a:p>
            <a:pPr marL="10287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Трансляционная симметрия</a:t>
            </a:r>
          </a:p>
          <a:p>
            <a:pPr marL="10287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Скользящая симметрия</a:t>
            </a:r>
          </a:p>
          <a:p>
            <a:pPr marL="10287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Зеркальная симметрия</a:t>
            </a:r>
          </a:p>
          <a:p>
            <a:pPr marL="10287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Винтовая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симметрия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" y="4005064"/>
            <a:ext cx="3744416" cy="247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dirty="0" smtClean="0"/>
              <a:t>Осевая симметрия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5085184"/>
            <a:ext cx="6842721" cy="1325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Фигура называется </a:t>
            </a:r>
            <a:r>
              <a:rPr lang="ru-RU" sz="2200" i="1" dirty="0">
                <a:latin typeface="Calibri" panose="020F0502020204030204" pitchFamily="34" charset="0"/>
                <a:cs typeface="Calibri" panose="020F0502020204030204" pitchFamily="34" charset="0"/>
              </a:rPr>
              <a:t>симметричной относительно </a:t>
            </a:r>
            <a:r>
              <a:rPr lang="ru-R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прямой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если для каждой точки фигуры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симметричная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ей относительно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этой прямой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точка также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принадлежит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фигуре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Рисунок 3" descr="img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3155" y="1700808"/>
            <a:ext cx="5400600" cy="3103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ru-RU" dirty="0" smtClean="0"/>
              <a:t>Вращательная симметрия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3961823"/>
            <a:ext cx="6633784" cy="20162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Вращательная симметрия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—симметри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я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объекта относительно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всех или некоторых собственных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вращений.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Преобразование, при котором каждая точка </a:t>
            </a:r>
            <a:r>
              <a:rPr lang="en-US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фигуры поворачивается на один и тот же угол </a:t>
            </a:r>
            <a:r>
              <a:rPr lang="el-GR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вокруг заданного центра </a:t>
            </a:r>
            <a:r>
              <a:rPr lang="en-US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называется </a:t>
            </a:r>
            <a:r>
              <a:rPr lang="ru-R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вращением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или </a:t>
            </a:r>
            <a:r>
              <a:rPr lang="ru-R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поворотом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плоскости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Точка </a:t>
            </a:r>
            <a:r>
              <a:rPr lang="en-US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называется </a:t>
            </a:r>
            <a:r>
              <a:rPr lang="ru-R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центром вращения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а угол </a:t>
            </a:r>
            <a:r>
              <a:rPr lang="el-GR" sz="22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углом вращения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 descr="15758_html_29ffe3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3255" y="1700808"/>
            <a:ext cx="3600400" cy="1998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dirty="0" smtClean="0"/>
              <a:t>Центральная симметрия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4005064"/>
            <a:ext cx="6779096" cy="2410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Характеризуется наличием </a:t>
            </a:r>
            <a:r>
              <a:rPr lang="ru-R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центра симметрии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— точки </a:t>
            </a:r>
            <a:r>
              <a:rPr lang="en-US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обладающей определенным свойством: т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очка </a:t>
            </a:r>
            <a:r>
              <a:rPr lang="en-US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является центром симметрии, если при повороте вокруг нее на 180° фигура переходит сама в себя.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Примерами фигур, обладающих центральной симметрией, являются окружность и параллелограмм.</a:t>
            </a:r>
            <a:endParaRPr lang="ru-R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 descr="центраьная си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56471"/>
            <a:ext cx="3888432" cy="1954140"/>
          </a:xfrm>
          <a:prstGeom prst="rect">
            <a:avLst/>
          </a:prstGeom>
        </p:spPr>
      </p:pic>
      <p:pic>
        <p:nvPicPr>
          <p:cNvPr id="5" name="Рисунок 4" descr="95527b9195eaf50b32bb64e9622677d7.media.230x7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92166"/>
            <a:ext cx="3528392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634809" cy="1320800"/>
          </a:xfrm>
        </p:spPr>
        <p:txBody>
          <a:bodyPr>
            <a:normAutofit/>
          </a:bodyPr>
          <a:lstStyle/>
          <a:p>
            <a:pPr marL="0"/>
            <a:r>
              <a:rPr lang="ru-RU" dirty="0" smtClean="0"/>
              <a:t>Трансляционная симметрия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4005064"/>
            <a:ext cx="7634809" cy="281550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определении </a:t>
            </a:r>
            <a:r>
              <a:rPr lang="ru-R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трансляционной (переносной) симметрии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используются понятия поворота и параллельного переноса.</a:t>
            </a:r>
            <a:endParaRPr lang="en-U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Поворот.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Преобразование, при котором каждая точка фигуры поворачивается на один и тот же угол вокруг заданного центра.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Параллельный перенос.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Преобразование, при котором каждая точка фигуры перемещается в одном и том же направлении на одно и то же расстояние.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 descr="0006-008-Transljatsionnaja-simmetrij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556792"/>
            <a:ext cx="5668166" cy="2286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1830</TotalTime>
  <Words>592</Words>
  <Application>Microsoft Office PowerPoint</Application>
  <PresentationFormat>On-screen Show (4:3)</PresentationFormat>
  <Paragraphs>68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Facet</vt:lpstr>
      <vt:lpstr>Симметрия</vt:lpstr>
      <vt:lpstr>PowerPoint Presentation</vt:lpstr>
      <vt:lpstr>Определение</vt:lpstr>
      <vt:lpstr>Симметрия в геометрии</vt:lpstr>
      <vt:lpstr>Виды геометрических симметрий</vt:lpstr>
      <vt:lpstr>Осевая симметрия</vt:lpstr>
      <vt:lpstr>Вращательная симметрия</vt:lpstr>
      <vt:lpstr>Центральная симметрия</vt:lpstr>
      <vt:lpstr>Трансляционная симметрия</vt:lpstr>
      <vt:lpstr>Скользящая симметрия</vt:lpstr>
      <vt:lpstr>Зеркальная симметрия</vt:lpstr>
      <vt:lpstr>Винтовая симметрия</vt:lpstr>
      <vt:lpstr>Симметрия в природе</vt:lpstr>
      <vt:lpstr>Радиальная симметрия</vt:lpstr>
      <vt:lpstr>Билатеральная симметрия</vt:lpstr>
      <vt:lpstr>Симметрия в физике</vt:lpstr>
      <vt:lpstr>Симметрия в химии</vt:lpstr>
      <vt:lpstr>Симметрия в архитектуре</vt:lpstr>
      <vt:lpstr>Симметрия в музыке</vt:lpstr>
      <vt:lpstr>Симметрия в литературе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Симметрия</dc:title>
  <dc:creator>Админ</dc:creator>
  <cp:lastModifiedBy>Pisarenko Evgeniy</cp:lastModifiedBy>
  <cp:revision>40</cp:revision>
  <dcterms:created xsi:type="dcterms:W3CDTF">2015-12-07T19:06:30Z</dcterms:created>
  <dcterms:modified xsi:type="dcterms:W3CDTF">2015-12-16T18:57:49Z</dcterms:modified>
</cp:coreProperties>
</file>