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0EF674B-8D50-480F-9539-4D39799EE22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1F77604-DB0F-4791-A6DC-BC52EF6F4E99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674B-8D50-480F-9539-4D39799EE22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7604-DB0F-4791-A6DC-BC52EF6F4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674B-8D50-480F-9539-4D39799EE22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7604-DB0F-4791-A6DC-BC52EF6F4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674B-8D50-480F-9539-4D39799EE22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7604-DB0F-4791-A6DC-BC52EF6F4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674B-8D50-480F-9539-4D39799EE22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7604-DB0F-4791-A6DC-BC52EF6F4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674B-8D50-480F-9539-4D39799EE22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7604-DB0F-4791-A6DC-BC52EF6F4E9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674B-8D50-480F-9539-4D39799EE22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7604-DB0F-4791-A6DC-BC52EF6F4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674B-8D50-480F-9539-4D39799EE22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7604-DB0F-4791-A6DC-BC52EF6F4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674B-8D50-480F-9539-4D39799EE22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7604-DB0F-4791-A6DC-BC52EF6F4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674B-8D50-480F-9539-4D39799EE22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7604-DB0F-4791-A6DC-BC52EF6F4E99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674B-8D50-480F-9539-4D39799EE22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7604-DB0F-4791-A6DC-BC52EF6F4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0EF674B-8D50-480F-9539-4D39799EE22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1F77604-DB0F-4791-A6DC-BC52EF6F4E9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ШИШКА ИЗ ЛЕНТ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593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Вспомним правила техники безопасности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869578"/>
            <a:ext cx="6094688" cy="4203702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957383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4068452" cy="5424603"/>
          </a:xfrm>
          <a:ln w="38100">
            <a:solidFill>
              <a:schemeClr val="accent1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0" t="3409" r="15791"/>
          <a:stretch/>
        </p:blipFill>
        <p:spPr>
          <a:xfrm>
            <a:off x="4932040" y="3068960"/>
            <a:ext cx="3744416" cy="3459514"/>
          </a:xfrm>
          <a:prstGeom prst="rect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27904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85" t="-1053" r="23271"/>
          <a:stretch/>
        </p:blipFill>
        <p:spPr>
          <a:xfrm>
            <a:off x="467544" y="260648"/>
            <a:ext cx="3888432" cy="4883686"/>
          </a:xfrm>
          <a:ln w="38100">
            <a:solidFill>
              <a:srgbClr val="92D050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148747"/>
            <a:ext cx="4056112" cy="5408149"/>
          </a:xfrm>
          <a:prstGeom prst="rect">
            <a:avLst/>
          </a:prstGeom>
          <a:ln w="38100"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val="1531294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3996444" cy="5328592"/>
          </a:xfrm>
          <a:prstGeom prst="rect">
            <a:avLst/>
          </a:prstGeom>
          <a:ln w="38100">
            <a:solidFill>
              <a:srgbClr val="92D050"/>
            </a:solidFill>
          </a:ln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978950"/>
            <a:ext cx="4704184" cy="3528138"/>
          </a:xfrm>
          <a:ln w="28575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3455305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664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</TotalTime>
  <Words>7</Words>
  <Application>Microsoft Office PowerPoint</Application>
  <PresentationFormat>Экран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Остин</vt:lpstr>
      <vt:lpstr>ШИШКА ИЗ ЛЕНТ</vt:lpstr>
      <vt:lpstr>Вспомним правила техники безопасности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ШИШКА ИЗ ЛЕНТ</dc:title>
  <dc:creator>Алёна</dc:creator>
  <cp:lastModifiedBy>Алёна</cp:lastModifiedBy>
  <cp:revision>1</cp:revision>
  <dcterms:created xsi:type="dcterms:W3CDTF">2015-12-14T22:13:47Z</dcterms:created>
  <dcterms:modified xsi:type="dcterms:W3CDTF">2015-12-14T22:22:24Z</dcterms:modified>
</cp:coreProperties>
</file>