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765C-0B55-4311-8F76-66627C0A810E}" type="datetimeFigureOut">
              <a:rPr lang="ru-RU" smtClean="0"/>
              <a:t>18.12.2015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9E327-DB9D-43B2-A31B-2C180BF642A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Задачи обработки линейных массивов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a: array [1..n] of 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задачу решает данный фрагмент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n:=0;</a:t>
            </a:r>
          </a:p>
          <a:p>
            <a:pPr>
              <a:buNone/>
            </a:pPr>
            <a:r>
              <a:rPr lang="en-US" sz="4400" dirty="0" smtClean="0"/>
              <a:t>For i:=1 to 14 do</a:t>
            </a:r>
          </a:p>
          <a:p>
            <a:pPr>
              <a:buNone/>
            </a:pPr>
            <a:r>
              <a:rPr lang="en-US" sz="4400" dirty="0" smtClean="0"/>
              <a:t>If a[</a:t>
            </a:r>
            <a:r>
              <a:rPr lang="en-US" sz="4400" dirty="0" err="1" smtClean="0"/>
              <a:t>i</a:t>
            </a:r>
            <a:r>
              <a:rPr lang="en-US" sz="4400" dirty="0" smtClean="0"/>
              <a:t>]&lt;0 then n:=n+1;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нахождение числа положительных элементов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задачу решает данный фрагмент программы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/>
              <a:t>s</a:t>
            </a:r>
            <a:r>
              <a:rPr lang="en-US" sz="4400" dirty="0" smtClean="0"/>
              <a:t>:=0;</a:t>
            </a:r>
          </a:p>
          <a:p>
            <a:pPr>
              <a:buNone/>
            </a:pPr>
            <a:r>
              <a:rPr lang="en-US" sz="4400" dirty="0" smtClean="0"/>
              <a:t>For i:=1 to 14 do</a:t>
            </a:r>
          </a:p>
          <a:p>
            <a:pPr>
              <a:buNone/>
            </a:pPr>
            <a:r>
              <a:rPr lang="en-US" sz="4400" dirty="0" smtClean="0"/>
              <a:t>If a[</a:t>
            </a:r>
            <a:r>
              <a:rPr lang="en-US" sz="4400" dirty="0" err="1" smtClean="0"/>
              <a:t>i</a:t>
            </a:r>
            <a:r>
              <a:rPr lang="en-US" sz="4400" dirty="0" smtClean="0"/>
              <a:t>]&gt;0 then s:=</a:t>
            </a:r>
            <a:r>
              <a:rPr lang="en-US" sz="4400" dirty="0" smtClean="0"/>
              <a:t>s</a:t>
            </a:r>
            <a:r>
              <a:rPr lang="en-US" sz="4400" dirty="0" smtClean="0"/>
              <a:t>+a[i];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Ответ: нахождение суммы положительных элементов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Дана команда </a:t>
            </a:r>
            <a:r>
              <a:rPr lang="en-US" b="1" i="1" dirty="0" smtClean="0"/>
              <a:t>a mod 2=</a:t>
            </a:r>
            <a:br>
              <a:rPr lang="en-US" b="1" i="1" dirty="0" smtClean="0"/>
            </a:b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</a:rPr>
              <a:t>каков будет результат</a:t>
            </a:r>
            <a:endParaRPr lang="ru-RU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а=8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а=7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а=3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а=10</a:t>
            </a:r>
          </a:p>
          <a:p>
            <a:pPr marL="514350" indent="-514350">
              <a:buNone/>
            </a:pPr>
            <a:r>
              <a:rPr lang="ru-RU" sz="4400" dirty="0" smtClean="0"/>
              <a:t>Ответ</a:t>
            </a:r>
            <a:r>
              <a:rPr lang="en-US" sz="4400" dirty="0"/>
              <a:t>?</a:t>
            </a: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Дана команда </a:t>
            </a:r>
            <a:r>
              <a:rPr lang="en-US" b="1" i="1" dirty="0" smtClean="0"/>
              <a:t>a mod 2=</a:t>
            </a:r>
            <a:br>
              <a:rPr lang="en-US" b="1" i="1" dirty="0" smtClean="0"/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каков будет результат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а=8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а=7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а=3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4400" dirty="0" smtClean="0"/>
              <a:t>а=10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400" dirty="0" smtClean="0"/>
              <a:t>Ответ:  0</a:t>
            </a:r>
          </a:p>
          <a:p>
            <a:r>
              <a:rPr lang="ru-RU" sz="4400" dirty="0" smtClean="0"/>
              <a:t>Ответ:  1</a:t>
            </a:r>
          </a:p>
          <a:p>
            <a:r>
              <a:rPr lang="ru-RU" sz="4400" dirty="0" smtClean="0"/>
              <a:t>Ответ : 1</a:t>
            </a:r>
          </a:p>
          <a:p>
            <a:r>
              <a:rPr lang="ru-RU" sz="4400" dirty="0" smtClean="0"/>
              <a:t>Ответ: 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условие четности числа </a:t>
            </a:r>
            <a:br>
              <a:rPr lang="ru-RU" dirty="0" smtClean="0"/>
            </a:br>
            <a:r>
              <a:rPr lang="en-US" dirty="0"/>
              <a:t>b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/>
              <a:t>b</a:t>
            </a:r>
            <a:r>
              <a:rPr lang="en-US" sz="4800" dirty="0" smtClean="0"/>
              <a:t> mod 2=0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Запишите условие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кратности 5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для числа 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b mod </a:t>
            </a:r>
            <a:r>
              <a:rPr lang="ru-RU" sz="4400" b="1" dirty="0" smtClean="0"/>
              <a:t>5</a:t>
            </a:r>
            <a:r>
              <a:rPr lang="en-US" sz="4400" b="1" dirty="0" smtClean="0"/>
              <a:t>=0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</a:t>
            </a:r>
            <a:r>
              <a:rPr lang="ru-RU" sz="3200" dirty="0" smtClean="0"/>
              <a:t>аны элементы таблицы. Укажите частные и общие, расположив их в двух колонках.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a[1]</a:t>
            </a:r>
          </a:p>
          <a:p>
            <a:r>
              <a:rPr lang="en-US" dirty="0" smtClean="0"/>
              <a:t>a[2]</a:t>
            </a:r>
            <a:endParaRPr lang="ru-RU" dirty="0" smtClean="0"/>
          </a:p>
          <a:p>
            <a:r>
              <a:rPr lang="en-US" dirty="0" smtClean="0"/>
              <a:t>a[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  <a:endParaRPr lang="ru-RU" dirty="0" smtClean="0"/>
          </a:p>
          <a:p>
            <a:r>
              <a:rPr lang="en-US" dirty="0" smtClean="0"/>
              <a:t>a[6]</a:t>
            </a:r>
            <a:endParaRPr lang="ru-RU" dirty="0" smtClean="0"/>
          </a:p>
          <a:p>
            <a:r>
              <a:rPr lang="en-US" dirty="0" smtClean="0"/>
              <a:t>a[j]</a:t>
            </a:r>
            <a:endParaRPr lang="ru-RU" dirty="0" smtClean="0"/>
          </a:p>
          <a:p>
            <a:r>
              <a:rPr lang="en-US" dirty="0" smtClean="0"/>
              <a:t>a[7]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Частные                  Общие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a[1]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a[2]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a[6]</a:t>
            </a:r>
            <a:endParaRPr lang="ru-RU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a[7]</a:t>
            </a:r>
            <a:endParaRPr lang="ru-RU" sz="4400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</a:t>
            </a:r>
            <a:r>
              <a:rPr lang="en-US" sz="4400" dirty="0" err="1" smtClean="0"/>
              <a:t>i</a:t>
            </a:r>
            <a:r>
              <a:rPr lang="en-US" sz="4400" dirty="0" smtClean="0"/>
              <a:t>]</a:t>
            </a:r>
            <a:endParaRPr lang="ru-RU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a[j]</a:t>
            </a: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Напишите условие для: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Положительных элементов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Нечетных </a:t>
            </a:r>
            <a:r>
              <a:rPr lang="ru-RU" dirty="0" smtClean="0"/>
              <a:t>элементов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Нулевых элементов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Даны элементы таблицы. Укажите частные и общие, расположив их в двух колонках.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Положительных элементов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Нечетных элементов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400" dirty="0" smtClean="0"/>
              <a:t>Нулевых элементов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a</a:t>
            </a:r>
            <a:r>
              <a:rPr lang="en-US" sz="4400" dirty="0" smtClean="0"/>
              <a:t>[</a:t>
            </a:r>
            <a:r>
              <a:rPr lang="en-US" sz="4400" dirty="0" err="1" smtClean="0"/>
              <a:t>i</a:t>
            </a:r>
            <a:r>
              <a:rPr lang="en-US" sz="4400" dirty="0" smtClean="0"/>
              <a:t>]&gt;0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a[</a:t>
            </a:r>
            <a:r>
              <a:rPr lang="en-US" sz="4400" dirty="0" err="1" smtClean="0"/>
              <a:t>i</a:t>
            </a:r>
            <a:r>
              <a:rPr lang="en-US" sz="4400" dirty="0" smtClean="0"/>
              <a:t>] mod 2=1</a:t>
            </a:r>
          </a:p>
          <a:p>
            <a:pPr marL="514350" indent="-514350">
              <a:buFont typeface="+mj-lt"/>
              <a:buAutoNum type="arabicPeriod"/>
            </a:pPr>
            <a:endParaRPr lang="ru-RU" sz="4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400" dirty="0" smtClean="0"/>
              <a:t>a[</a:t>
            </a:r>
            <a:r>
              <a:rPr lang="en-US" sz="4400" dirty="0" err="1" smtClean="0"/>
              <a:t>i</a:t>
            </a:r>
            <a:r>
              <a:rPr lang="en-US" sz="4400" dirty="0" smtClean="0"/>
              <a:t>]=0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897596ed5d782abbab1a8ca778fa5b1a1dd27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213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Задачи обработки линейных массивов</vt:lpstr>
      <vt:lpstr>Дана команда a mod 2= каков будет результат</vt:lpstr>
      <vt:lpstr>Дана команда a mod 2= каков будет результат</vt:lpstr>
      <vt:lpstr>Запишите условие четности числа  b</vt:lpstr>
      <vt:lpstr>Запишите условие кратности 5 для числа b </vt:lpstr>
      <vt:lpstr>Даны элементы таблицы. Укажите частные и общие, расположив их в двух колонках.</vt:lpstr>
      <vt:lpstr> Частные                  Общие</vt:lpstr>
      <vt:lpstr>Напишите условие для:</vt:lpstr>
      <vt:lpstr>Даны элементы таблицы. Укажите частные и общие, расположив их в двух колонках.</vt:lpstr>
      <vt:lpstr>Какую задачу решает данный фрагмент программы </vt:lpstr>
      <vt:lpstr>Какую задачу решает данный фрагмент программы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6</cp:revision>
  <dcterms:created xsi:type="dcterms:W3CDTF">2015-12-18T04:48:29Z</dcterms:created>
  <dcterms:modified xsi:type="dcterms:W3CDTF">2015-12-18T05:36:24Z</dcterms:modified>
</cp:coreProperties>
</file>