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5" r:id="rId4"/>
    <p:sldId id="269" r:id="rId5"/>
    <p:sldId id="257" r:id="rId6"/>
    <p:sldId id="259" r:id="rId7"/>
    <p:sldId id="260" r:id="rId8"/>
    <p:sldId id="262" r:id="rId9"/>
    <p:sldId id="261" r:id="rId10"/>
    <p:sldId id="264" r:id="rId11"/>
    <p:sldId id="265" r:id="rId12"/>
    <p:sldId id="266" r:id="rId13"/>
    <p:sldId id="267" r:id="rId14"/>
    <p:sldId id="287" r:id="rId15"/>
    <p:sldId id="288" r:id="rId16"/>
    <p:sldId id="28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0307-3A7B-4E77-B58C-C149609360B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4637F3-9392-44C9-B994-C0EC2B0E1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0307-3A7B-4E77-B58C-C149609360B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37F3-9392-44C9-B994-C0EC2B0E1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0307-3A7B-4E77-B58C-C149609360B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37F3-9392-44C9-B994-C0EC2B0E1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EF0307-3A7B-4E77-B58C-C149609360B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F4637F3-9392-44C9-B994-C0EC2B0E1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0307-3A7B-4E77-B58C-C149609360B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37F3-9392-44C9-B994-C0EC2B0E1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0307-3A7B-4E77-B58C-C149609360B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37F3-9392-44C9-B994-C0EC2B0E1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37F3-9392-44C9-B994-C0EC2B0E1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0307-3A7B-4E77-B58C-C149609360B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0307-3A7B-4E77-B58C-C149609360B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37F3-9392-44C9-B994-C0EC2B0E1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0307-3A7B-4E77-B58C-C149609360B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37F3-9392-44C9-B994-C0EC2B0E1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EF0307-3A7B-4E77-B58C-C149609360B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4637F3-9392-44C9-B994-C0EC2B0E1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0307-3A7B-4E77-B58C-C149609360B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4637F3-9392-44C9-B994-C0EC2B0E1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EF0307-3A7B-4E77-B58C-C149609360B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F4637F3-9392-44C9-B994-C0EC2B0E1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u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.redigo.ru/c600x338/4dce6d66d12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476672"/>
            <a:ext cx="69847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Животный мир        Австралии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/>
              <a:t>Кускус</a:t>
            </a:r>
            <a:r>
              <a:rPr lang="ru-RU" sz="2400" b="1" dirty="0" smtClean="0"/>
              <a:t> — самый </a:t>
            </a:r>
            <a:r>
              <a:rPr lang="en-US" sz="2400" b="1" dirty="0" smtClean="0"/>
              <a:t> </a:t>
            </a:r>
            <a:r>
              <a:rPr lang="ru-RU" sz="2400" b="1" dirty="0" smtClean="0"/>
              <a:t>крупный </a:t>
            </a:r>
            <a:r>
              <a:rPr lang="en-US" sz="2400" b="1" dirty="0" smtClean="0"/>
              <a:t> </a:t>
            </a:r>
            <a:r>
              <a:rPr lang="ru-RU" sz="2400" b="1" dirty="0" smtClean="0"/>
              <a:t>из </a:t>
            </a:r>
            <a:r>
              <a:rPr lang="en-US" sz="2400" b="1" dirty="0" smtClean="0"/>
              <a:t> </a:t>
            </a:r>
            <a:r>
              <a:rPr lang="ru-RU" sz="2400" b="1" dirty="0" err="1" smtClean="0"/>
              <a:t>поссумов</a:t>
            </a:r>
            <a:r>
              <a:rPr lang="ru-RU" sz="2400" b="1" dirty="0" smtClean="0"/>
              <a:t>. Хвост </a:t>
            </a:r>
            <a:r>
              <a:rPr lang="en-US" sz="2400" b="1" dirty="0" smtClean="0"/>
              <a:t> </a:t>
            </a:r>
            <a:r>
              <a:rPr lang="ru-RU" sz="2400" b="1" dirty="0" smtClean="0"/>
              <a:t>у</a:t>
            </a:r>
            <a:r>
              <a:rPr lang="en-US" sz="2400" b="1" dirty="0" smtClean="0"/>
              <a:t> </a:t>
            </a:r>
            <a:r>
              <a:rPr lang="ru-RU" sz="2400" b="1" dirty="0" smtClean="0"/>
              <a:t> него </a:t>
            </a:r>
            <a:r>
              <a:rPr lang="en-US" sz="2400" b="1" dirty="0" smtClean="0"/>
              <a:t> </a:t>
            </a:r>
            <a:r>
              <a:rPr lang="ru-RU" sz="2400" b="1" dirty="0" smtClean="0"/>
              <a:t>длинный, голый</a:t>
            </a:r>
            <a:r>
              <a:rPr lang="en-US" sz="2400" b="1" dirty="0" smtClean="0"/>
              <a:t> </a:t>
            </a:r>
            <a:r>
              <a:rPr lang="ru-RU" sz="2400" b="1" dirty="0" smtClean="0"/>
              <a:t> и</a:t>
            </a:r>
            <a:r>
              <a:rPr lang="en-US" sz="2400" b="1" dirty="0" smtClean="0"/>
              <a:t> </a:t>
            </a:r>
            <a:r>
              <a:rPr lang="ru-RU" sz="2400" b="1" dirty="0" smtClean="0"/>
              <a:t> цепкий.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314096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r>
              <a:rPr lang="ru-RU" sz="2000" b="1" dirty="0" smtClean="0"/>
              <a:t>Днем</a:t>
            </a:r>
            <a:r>
              <a:rPr lang="en-US" sz="2000" b="1" dirty="0" smtClean="0"/>
              <a:t> </a:t>
            </a:r>
            <a:r>
              <a:rPr lang="ru-RU" sz="2000" b="1" dirty="0" smtClean="0"/>
              <a:t> этот</a:t>
            </a:r>
            <a:r>
              <a:rPr lang="en-US" sz="2000" b="1" dirty="0" smtClean="0"/>
              <a:t> </a:t>
            </a:r>
            <a:r>
              <a:rPr lang="ru-RU" sz="2000" b="1" dirty="0" smtClean="0"/>
              <a:t> медлительный, вялый, ленивый </a:t>
            </a:r>
            <a:r>
              <a:rPr lang="en-US" sz="2000" b="1" dirty="0" smtClean="0"/>
              <a:t> </a:t>
            </a:r>
            <a:r>
              <a:rPr lang="ru-RU" sz="2000" b="1" dirty="0" smtClean="0"/>
              <a:t>зверь </a:t>
            </a:r>
            <a:r>
              <a:rPr lang="en-US" sz="2000" b="1" dirty="0" smtClean="0"/>
              <a:t> </a:t>
            </a:r>
            <a:r>
              <a:rPr lang="ru-RU" sz="2000" b="1" dirty="0" smtClean="0"/>
              <a:t>обычно</a:t>
            </a:r>
            <a:r>
              <a:rPr lang="en-US" sz="2000" b="1" dirty="0" smtClean="0"/>
              <a:t> </a:t>
            </a:r>
            <a:r>
              <a:rPr lang="ru-RU" sz="2000" b="1" dirty="0" smtClean="0"/>
              <a:t> спит, ухватившись</a:t>
            </a:r>
            <a:r>
              <a:rPr lang="en-US" sz="2000" b="1" dirty="0" smtClean="0"/>
              <a:t> </a:t>
            </a:r>
            <a:r>
              <a:rPr lang="ru-RU" sz="2000" b="1" dirty="0" smtClean="0"/>
              <a:t> за </a:t>
            </a:r>
            <a:r>
              <a:rPr lang="en-US" sz="2000" b="1" dirty="0" smtClean="0"/>
              <a:t> </a:t>
            </a:r>
            <a:r>
              <a:rPr lang="ru-RU" sz="2000" b="1" dirty="0" smtClean="0"/>
              <a:t>ветку. Ночью</a:t>
            </a:r>
            <a:r>
              <a:rPr lang="en-US" sz="2000" b="1" dirty="0" smtClean="0"/>
              <a:t> </a:t>
            </a:r>
            <a:r>
              <a:rPr lang="ru-RU" sz="2000" b="1" dirty="0" smtClean="0"/>
              <a:t> же </a:t>
            </a:r>
            <a:r>
              <a:rPr lang="en-US" sz="2000" b="1" dirty="0" smtClean="0"/>
              <a:t> </a:t>
            </a:r>
            <a:r>
              <a:rPr lang="ru-RU" sz="2000" b="1" dirty="0" smtClean="0"/>
              <a:t>лазает по</a:t>
            </a:r>
            <a:r>
              <a:rPr lang="en-US" sz="2000" b="1" dirty="0" smtClean="0"/>
              <a:t> </a:t>
            </a:r>
            <a:r>
              <a:rPr lang="ru-RU" sz="2000" b="1" dirty="0" smtClean="0"/>
              <a:t> вершинам </a:t>
            </a:r>
            <a:r>
              <a:rPr lang="en-US" sz="2000" b="1" dirty="0" smtClean="0"/>
              <a:t> </a:t>
            </a:r>
            <a:r>
              <a:rPr lang="ru-RU" sz="2000" b="1" dirty="0" smtClean="0"/>
              <a:t>деревьев — ищет, чего </a:t>
            </a:r>
            <a:r>
              <a:rPr lang="en-US" sz="2000" b="1" dirty="0" smtClean="0"/>
              <a:t> </a:t>
            </a:r>
            <a:r>
              <a:rPr lang="ru-RU" sz="2000" b="1" dirty="0" smtClean="0"/>
              <a:t>бы  поесть. Кормится </a:t>
            </a:r>
            <a:r>
              <a:rPr lang="en-US" sz="2000" b="1" dirty="0" smtClean="0"/>
              <a:t> </a:t>
            </a:r>
            <a:r>
              <a:rPr lang="ru-RU" sz="2000" b="1" dirty="0" smtClean="0"/>
              <a:t>листьями, плодами, побегами </a:t>
            </a:r>
            <a:r>
              <a:rPr lang="en-US" sz="2000" b="1" dirty="0" smtClean="0"/>
              <a:t> </a:t>
            </a:r>
            <a:r>
              <a:rPr lang="ru-RU" sz="2000" b="1" dirty="0" smtClean="0"/>
              <a:t>веток. Очень </a:t>
            </a:r>
            <a:r>
              <a:rPr lang="en-US" sz="2000" b="1" dirty="0" smtClean="0"/>
              <a:t> </a:t>
            </a:r>
            <a:r>
              <a:rPr lang="ru-RU" sz="2000" b="1" dirty="0" smtClean="0"/>
              <a:t>любит </a:t>
            </a:r>
            <a:r>
              <a:rPr lang="en-US" sz="2000" b="1" dirty="0" smtClean="0"/>
              <a:t> </a:t>
            </a:r>
            <a:r>
              <a:rPr lang="ru-RU" sz="2000" b="1" dirty="0" smtClean="0"/>
              <a:t>бананы. Случается, ловит </a:t>
            </a:r>
            <a:r>
              <a:rPr lang="en-US" sz="2000" b="1" dirty="0" smtClean="0"/>
              <a:t> </a:t>
            </a:r>
            <a:r>
              <a:rPr lang="ru-RU" sz="2000" b="1" dirty="0" smtClean="0"/>
              <a:t>птиц</a:t>
            </a:r>
            <a:r>
              <a:rPr lang="en-US" sz="2000" b="1" dirty="0" smtClean="0"/>
              <a:t> </a:t>
            </a:r>
            <a:r>
              <a:rPr lang="ru-RU" sz="2000" b="1" dirty="0" smtClean="0"/>
              <a:t> и</a:t>
            </a:r>
            <a:r>
              <a:rPr lang="en-US" sz="2000" b="1" dirty="0" smtClean="0"/>
              <a:t> </a:t>
            </a:r>
            <a:r>
              <a:rPr lang="ru-RU" sz="2000" b="1" dirty="0" smtClean="0"/>
              <a:t> другую </a:t>
            </a:r>
            <a:r>
              <a:rPr lang="en-US" sz="2000" b="1" dirty="0" smtClean="0"/>
              <a:t> </a:t>
            </a:r>
            <a:r>
              <a:rPr lang="ru-RU" sz="2000" b="1" dirty="0" smtClean="0"/>
              <a:t>мелкую </a:t>
            </a:r>
            <a:r>
              <a:rPr lang="en-US" sz="2000" b="1" dirty="0" smtClean="0"/>
              <a:t> </a:t>
            </a:r>
            <a:r>
              <a:rPr lang="ru-RU" sz="2000" b="1" dirty="0" smtClean="0"/>
              <a:t>живность. 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16632"/>
            <a:ext cx="290098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err="1" smtClean="0">
                <a:solidFill>
                  <a:srgbClr val="7030A0"/>
                </a:solidFill>
              </a:rPr>
              <a:t>Кускус</a:t>
            </a: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37892" name="Picture 4" descr="http://cdn.zoopicture.ru/wp-content/uploads/2012/04/363761000244100025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4664"/>
            <a:ext cx="3888432" cy="2664296"/>
          </a:xfrm>
          <a:prstGeom prst="rect">
            <a:avLst/>
          </a:prstGeom>
          <a:noFill/>
        </p:spPr>
      </p:pic>
      <p:pic>
        <p:nvPicPr>
          <p:cNvPr id="6146" name="Picture 2" descr="http://funzoo.ru/uploads/posts/2009-06/1244460556_44811957_1244363642_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08920"/>
            <a:ext cx="3744416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Бандикут, или кролик </a:t>
            </a:r>
            <a:r>
              <a:rPr lang="ru-RU" sz="3200" b="1" dirty="0" err="1" smtClean="0">
                <a:solidFill>
                  <a:srgbClr val="7030A0"/>
                </a:solidFill>
              </a:rPr>
              <a:t>билби</a:t>
            </a:r>
            <a:r>
              <a:rPr lang="en-US" sz="3200" b="1" dirty="0" smtClean="0">
                <a:solidFill>
                  <a:srgbClr val="7030A0"/>
                </a:solidFill>
              </a:rPr>
              <a:t>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196752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Бандикут, или </a:t>
            </a:r>
            <a:r>
              <a:rPr lang="en-US" sz="2000" b="1" dirty="0" smtClean="0"/>
              <a:t> </a:t>
            </a:r>
            <a:r>
              <a:rPr lang="ru-RU" sz="2000" b="1" dirty="0" smtClean="0"/>
              <a:t>кролик </a:t>
            </a:r>
            <a:r>
              <a:rPr lang="ru-RU" sz="2000" b="1" dirty="0" err="1" smtClean="0"/>
              <a:t>билби</a:t>
            </a:r>
            <a:r>
              <a:rPr lang="ru-RU" sz="2000" b="1" dirty="0" smtClean="0"/>
              <a:t>,</a:t>
            </a:r>
            <a:r>
              <a:rPr lang="ru-RU" sz="2000" dirty="0" smtClean="0"/>
              <a:t> размером </a:t>
            </a:r>
            <a:r>
              <a:rPr lang="en-US" sz="2000" dirty="0" smtClean="0"/>
              <a:t> </a:t>
            </a:r>
            <a:r>
              <a:rPr lang="ru-RU" sz="2000" dirty="0" smtClean="0"/>
              <a:t>со </a:t>
            </a:r>
            <a:r>
              <a:rPr lang="en-US" sz="2000" dirty="0" smtClean="0"/>
              <a:t> </a:t>
            </a:r>
            <a:r>
              <a:rPr lang="ru-RU" sz="2000" dirty="0" smtClean="0"/>
              <a:t>взрослого </a:t>
            </a:r>
            <a:r>
              <a:rPr lang="en-US" sz="2000" dirty="0" smtClean="0"/>
              <a:t> </a:t>
            </a:r>
            <a:r>
              <a:rPr lang="ru-RU" sz="2000" dirty="0" smtClean="0"/>
              <a:t>кролика. Ест </a:t>
            </a:r>
            <a:r>
              <a:rPr lang="en-US" sz="2000" dirty="0" smtClean="0"/>
              <a:t> </a:t>
            </a:r>
            <a:r>
              <a:rPr lang="ru-RU" sz="2000" dirty="0" smtClean="0"/>
              <a:t>насекомых</a:t>
            </a:r>
            <a:r>
              <a:rPr lang="en-US" sz="2000" dirty="0" smtClean="0"/>
              <a:t> </a:t>
            </a:r>
            <a:r>
              <a:rPr lang="ru-RU" sz="2000" dirty="0" smtClean="0"/>
              <a:t> и </a:t>
            </a:r>
            <a:r>
              <a:rPr lang="en-US" sz="2000" dirty="0" smtClean="0"/>
              <a:t> </a:t>
            </a:r>
            <a:r>
              <a:rPr lang="ru-RU" sz="2000" dirty="0" smtClean="0"/>
              <a:t>их </a:t>
            </a:r>
            <a:r>
              <a:rPr lang="en-US" sz="2000" dirty="0" smtClean="0"/>
              <a:t> </a:t>
            </a:r>
            <a:r>
              <a:rPr lang="ru-RU" sz="2000" dirty="0" smtClean="0"/>
              <a:t>личинки, охотится  ночью. Хорошо </a:t>
            </a:r>
            <a:r>
              <a:rPr lang="en-US" sz="2000" dirty="0" smtClean="0"/>
              <a:t> </a:t>
            </a:r>
            <a:r>
              <a:rPr lang="ru-RU" sz="2000" dirty="0" smtClean="0"/>
              <a:t>слышит </a:t>
            </a:r>
            <a:r>
              <a:rPr lang="en-US" sz="2000" dirty="0" smtClean="0"/>
              <a:t> </a:t>
            </a:r>
            <a:r>
              <a:rPr lang="ru-RU" sz="2000" dirty="0" smtClean="0"/>
              <a:t>и </a:t>
            </a:r>
            <a:r>
              <a:rPr lang="en-US" sz="2000" dirty="0" smtClean="0"/>
              <a:t> </a:t>
            </a:r>
            <a:r>
              <a:rPr lang="ru-RU" sz="2000" dirty="0" smtClean="0"/>
              <a:t>вынюхивает добычу. Живет </a:t>
            </a:r>
            <a:r>
              <a:rPr lang="en-US" sz="2000" dirty="0" smtClean="0"/>
              <a:t> </a:t>
            </a:r>
            <a:r>
              <a:rPr lang="ru-RU" sz="2000" dirty="0" smtClean="0"/>
              <a:t>с  подругой — каждая пара </a:t>
            </a:r>
            <a:r>
              <a:rPr lang="en-US" sz="2000" dirty="0" smtClean="0"/>
              <a:t> </a:t>
            </a:r>
            <a:r>
              <a:rPr lang="ru-RU" sz="2000" dirty="0" smtClean="0"/>
              <a:t>в</a:t>
            </a:r>
            <a:r>
              <a:rPr lang="en-US" sz="2000" dirty="0" smtClean="0"/>
              <a:t> </a:t>
            </a:r>
            <a:r>
              <a:rPr lang="ru-RU" sz="2000" dirty="0" smtClean="0"/>
              <a:t> своей </a:t>
            </a:r>
            <a:r>
              <a:rPr lang="en-US" sz="2000" dirty="0" smtClean="0"/>
              <a:t> </a:t>
            </a:r>
            <a:r>
              <a:rPr lang="ru-RU" sz="2000" dirty="0" smtClean="0"/>
              <a:t>норе. Нору </a:t>
            </a:r>
            <a:r>
              <a:rPr lang="en-US" sz="2000" dirty="0" smtClean="0"/>
              <a:t> </a:t>
            </a:r>
            <a:r>
              <a:rPr lang="ru-RU" sz="2000" dirty="0" smtClean="0"/>
              <a:t>глубиной полтора</a:t>
            </a:r>
            <a:r>
              <a:rPr lang="en-US" sz="2000" dirty="0" smtClean="0"/>
              <a:t> </a:t>
            </a:r>
            <a:r>
              <a:rPr lang="ru-RU" sz="2000" dirty="0" smtClean="0"/>
              <a:t> метра </a:t>
            </a:r>
            <a:r>
              <a:rPr lang="en-US" sz="2000" dirty="0" smtClean="0"/>
              <a:t> </a:t>
            </a:r>
            <a:r>
              <a:rPr lang="ru-RU" sz="2000" dirty="0" smtClean="0"/>
              <a:t>роет </a:t>
            </a:r>
            <a:r>
              <a:rPr lang="en-US" sz="2000" dirty="0" smtClean="0"/>
              <a:t> </a:t>
            </a:r>
            <a:r>
              <a:rPr lang="ru-RU" sz="2000" dirty="0" smtClean="0"/>
              <a:t>по </a:t>
            </a:r>
            <a:r>
              <a:rPr lang="en-US" sz="2000" dirty="0" smtClean="0"/>
              <a:t> </a:t>
            </a:r>
            <a:r>
              <a:rPr lang="ru-RU" sz="2000" dirty="0" smtClean="0"/>
              <a:t>спирали, передними</a:t>
            </a:r>
            <a:r>
              <a:rPr lang="en-US" sz="2000" dirty="0" smtClean="0"/>
              <a:t> </a:t>
            </a:r>
            <a:r>
              <a:rPr lang="ru-RU" sz="2000" dirty="0" smtClean="0"/>
              <a:t> лапами, а </a:t>
            </a:r>
            <a:r>
              <a:rPr lang="en-US" sz="2000" dirty="0" smtClean="0"/>
              <a:t> </a:t>
            </a:r>
            <a:r>
              <a:rPr lang="ru-RU" sz="2000" dirty="0" smtClean="0"/>
              <a:t>голым</a:t>
            </a:r>
            <a:r>
              <a:rPr lang="en-US" sz="2000" dirty="0" smtClean="0"/>
              <a:t> </a:t>
            </a:r>
            <a:r>
              <a:rPr lang="ru-RU" sz="2000" dirty="0" smtClean="0"/>
              <a:t> хвостом разравнивает </a:t>
            </a:r>
            <a:r>
              <a:rPr lang="en-US" sz="2000" dirty="0" smtClean="0"/>
              <a:t> </a:t>
            </a:r>
            <a:r>
              <a:rPr lang="ru-RU" sz="2000" dirty="0" smtClean="0"/>
              <a:t>накопившуюся</a:t>
            </a:r>
            <a:r>
              <a:rPr lang="en-US" sz="2000" dirty="0" smtClean="0"/>
              <a:t> </a:t>
            </a:r>
            <a:r>
              <a:rPr lang="ru-RU" sz="2000" dirty="0" smtClean="0"/>
              <a:t> сзади землю.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6870" name="Picture 6" descr="http://megaznanie.ru/images/stories/fauna/avstralia/bandik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653136"/>
            <a:ext cx="2880320" cy="1800200"/>
          </a:xfrm>
          <a:prstGeom prst="rect">
            <a:avLst/>
          </a:prstGeom>
          <a:noFill/>
        </p:spPr>
      </p:pic>
      <p:pic>
        <p:nvPicPr>
          <p:cNvPr id="5122" name="Picture 2" descr="http://givotnie.com/wp-content/uploads/2012/02/jazvic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960440" cy="2453656"/>
          </a:xfrm>
          <a:prstGeom prst="rect">
            <a:avLst/>
          </a:prstGeom>
          <a:noFill/>
        </p:spPr>
      </p:pic>
      <p:pic>
        <p:nvPicPr>
          <p:cNvPr id="5124" name="Picture 4" descr="http://www.stihi.ru/pics/2012/09/13/79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3960440" cy="25812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39952" y="83671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Гаттерия — родственница </a:t>
            </a:r>
            <a:r>
              <a:rPr lang="en-US" sz="2000" b="1" dirty="0" smtClean="0"/>
              <a:t> </a:t>
            </a:r>
            <a:r>
              <a:rPr lang="ru-RU" sz="2000" b="1" dirty="0" smtClean="0"/>
              <a:t>ящериц </a:t>
            </a:r>
            <a:r>
              <a:rPr lang="en-US" sz="2000" b="1" dirty="0" smtClean="0"/>
              <a:t> </a:t>
            </a:r>
            <a:r>
              <a:rPr lang="ru-RU" sz="2000" b="1" dirty="0" smtClean="0"/>
              <a:t>и змей, но </a:t>
            </a:r>
            <a:r>
              <a:rPr lang="en-US" sz="2000" b="1" dirty="0" smtClean="0"/>
              <a:t> </a:t>
            </a:r>
            <a:r>
              <a:rPr lang="ru-RU" sz="2000" b="1" dirty="0" smtClean="0"/>
              <a:t>более </a:t>
            </a:r>
            <a:r>
              <a:rPr lang="en-US" sz="2000" b="1" dirty="0" smtClean="0"/>
              <a:t> </a:t>
            </a:r>
            <a:r>
              <a:rPr lang="ru-RU" sz="2000" b="1" dirty="0" smtClean="0"/>
              <a:t>древняя. Позади </a:t>
            </a:r>
            <a:r>
              <a:rPr lang="en-US" sz="2000" b="1" dirty="0" smtClean="0"/>
              <a:t> </a:t>
            </a:r>
            <a:r>
              <a:rPr lang="ru-RU" sz="2000" b="1" dirty="0" smtClean="0"/>
              <a:t>глаз, на темени, под </a:t>
            </a:r>
            <a:r>
              <a:rPr lang="en-US" sz="2000" b="1" dirty="0" smtClean="0"/>
              <a:t> </a:t>
            </a:r>
            <a:r>
              <a:rPr lang="ru-RU" sz="2000" b="1" dirty="0" smtClean="0"/>
              <a:t>кожей </a:t>
            </a:r>
            <a:r>
              <a:rPr lang="en-US" sz="2000" b="1" dirty="0" smtClean="0"/>
              <a:t> </a:t>
            </a:r>
            <a:r>
              <a:rPr lang="ru-RU" sz="2000" b="1" dirty="0" smtClean="0"/>
              <a:t>у </a:t>
            </a:r>
            <a:r>
              <a:rPr lang="en-US" sz="2000" b="1" dirty="0" smtClean="0"/>
              <a:t> </a:t>
            </a:r>
            <a:r>
              <a:rPr lang="ru-RU" sz="2000" b="1" dirty="0" smtClean="0"/>
              <a:t>нее </a:t>
            </a:r>
            <a:r>
              <a:rPr lang="en-US" sz="2000" b="1" dirty="0" smtClean="0"/>
              <a:t> </a:t>
            </a:r>
            <a:r>
              <a:rPr lang="ru-RU" sz="2000" b="1" dirty="0" smtClean="0"/>
              <a:t>находится теменное </a:t>
            </a:r>
            <a:r>
              <a:rPr lang="en-US" sz="2000" b="1" dirty="0" smtClean="0"/>
              <a:t> </a:t>
            </a:r>
            <a:r>
              <a:rPr lang="ru-RU" sz="2000" b="1" dirty="0" smtClean="0"/>
              <a:t>пятно — третий </a:t>
            </a:r>
            <a:r>
              <a:rPr lang="en-US" sz="2000" b="1" dirty="0" smtClean="0"/>
              <a:t> </a:t>
            </a:r>
            <a:r>
              <a:rPr lang="ru-RU" sz="2000" b="1" dirty="0" smtClean="0"/>
              <a:t>глаз, которым она </a:t>
            </a:r>
            <a:r>
              <a:rPr lang="en-US" sz="2000" b="1" dirty="0" smtClean="0"/>
              <a:t> </a:t>
            </a:r>
            <a:r>
              <a:rPr lang="ru-RU" sz="2000" b="1" dirty="0" smtClean="0"/>
              <a:t>чувствует</a:t>
            </a:r>
            <a:r>
              <a:rPr lang="en-US" sz="2000" b="1" dirty="0" smtClean="0"/>
              <a:t> </a:t>
            </a:r>
            <a:r>
              <a:rPr lang="ru-RU" sz="2000" b="1" dirty="0" smtClean="0"/>
              <a:t> тепло</a:t>
            </a:r>
            <a:r>
              <a:rPr lang="en-US" sz="2000" b="1" dirty="0" smtClean="0"/>
              <a:t> </a:t>
            </a:r>
            <a:r>
              <a:rPr lang="ru-RU" sz="2000" b="1" dirty="0" smtClean="0"/>
              <a:t> и свет. Живет </a:t>
            </a:r>
            <a:r>
              <a:rPr lang="en-US" sz="2000" b="1" dirty="0" smtClean="0"/>
              <a:t> </a:t>
            </a:r>
            <a:r>
              <a:rPr lang="ru-RU" sz="2000" b="1" dirty="0" smtClean="0"/>
              <a:t>на островах </a:t>
            </a:r>
            <a:r>
              <a:rPr lang="en-US" sz="2000" b="1" dirty="0" smtClean="0"/>
              <a:t> </a:t>
            </a:r>
            <a:r>
              <a:rPr lang="ru-RU" sz="2000" b="1" dirty="0" smtClean="0"/>
              <a:t>к </a:t>
            </a:r>
            <a:r>
              <a:rPr lang="en-US" sz="2000" b="1" dirty="0" smtClean="0"/>
              <a:t> </a:t>
            </a:r>
            <a:r>
              <a:rPr lang="ru-RU" sz="2000" b="1" dirty="0" smtClean="0"/>
              <a:t>востоку</a:t>
            </a:r>
            <a:r>
              <a:rPr lang="en-US" sz="2000" b="1" dirty="0" smtClean="0"/>
              <a:t> </a:t>
            </a:r>
            <a:r>
              <a:rPr lang="ru-RU" sz="2000" b="1" dirty="0" smtClean="0"/>
              <a:t> и </a:t>
            </a:r>
            <a:r>
              <a:rPr lang="en-US" sz="2000" b="1" dirty="0" smtClean="0"/>
              <a:t> </a:t>
            </a:r>
            <a:r>
              <a:rPr lang="ru-RU" sz="2000" b="1" dirty="0" smtClean="0"/>
              <a:t>югу </a:t>
            </a:r>
            <a:r>
              <a:rPr lang="en-US" sz="2000" b="1" dirty="0" smtClean="0"/>
              <a:t> </a:t>
            </a:r>
            <a:r>
              <a:rPr lang="ru-RU" sz="2000" b="1" dirty="0" smtClean="0"/>
              <a:t>от Новой Зеландии.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0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 </a:t>
            </a:r>
            <a:r>
              <a:rPr lang="ru-RU" sz="4800" b="1" dirty="0" smtClean="0">
                <a:solidFill>
                  <a:srgbClr val="7030A0"/>
                </a:solidFill>
              </a:rPr>
              <a:t>Гаттерия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57301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 Едят</a:t>
            </a:r>
            <a:r>
              <a:rPr lang="en-US" sz="2400" b="1" dirty="0" smtClean="0"/>
              <a:t> </a:t>
            </a:r>
            <a:r>
              <a:rPr lang="ru-RU" sz="2400" b="1" dirty="0" smtClean="0"/>
              <a:t> они </a:t>
            </a:r>
            <a:r>
              <a:rPr lang="en-US" sz="2400" b="1" dirty="0" smtClean="0"/>
              <a:t> </a:t>
            </a:r>
            <a:r>
              <a:rPr lang="ru-RU" sz="2400" b="1" dirty="0" smtClean="0"/>
              <a:t>насекомых, червей, моллюсков, птенчиков. Охотятся </a:t>
            </a:r>
            <a:r>
              <a:rPr lang="en-US" sz="2400" b="1" dirty="0" smtClean="0"/>
              <a:t> </a:t>
            </a:r>
            <a:r>
              <a:rPr lang="ru-RU" sz="2400" b="1" dirty="0" smtClean="0"/>
              <a:t>ночью. День </a:t>
            </a:r>
            <a:r>
              <a:rPr lang="en-US" sz="2400" b="1" dirty="0" smtClean="0"/>
              <a:t> </a:t>
            </a:r>
            <a:r>
              <a:rPr lang="ru-RU" sz="2400" b="1" dirty="0" smtClean="0"/>
              <a:t>проводят </a:t>
            </a:r>
            <a:r>
              <a:rPr lang="en-US" sz="2400" b="1" dirty="0" smtClean="0"/>
              <a:t> </a:t>
            </a:r>
            <a:r>
              <a:rPr lang="ru-RU" sz="2400" b="1" dirty="0" smtClean="0"/>
              <a:t>в </a:t>
            </a:r>
            <a:r>
              <a:rPr lang="en-US" sz="2400" b="1" dirty="0" smtClean="0"/>
              <a:t> </a:t>
            </a:r>
            <a:r>
              <a:rPr lang="ru-RU" sz="2400" b="1" dirty="0" smtClean="0"/>
              <a:t>норе</a:t>
            </a:r>
            <a:r>
              <a:rPr lang="en-US" sz="2400" b="1" dirty="0" smtClean="0"/>
              <a:t> </a:t>
            </a:r>
            <a:r>
              <a:rPr lang="ru-RU" sz="2400" b="1" dirty="0" smtClean="0"/>
              <a:t> и </a:t>
            </a:r>
            <a:r>
              <a:rPr lang="en-US" sz="2400" b="1" dirty="0" smtClean="0"/>
              <a:t> </a:t>
            </a:r>
            <a:r>
              <a:rPr lang="ru-RU" sz="2400" b="1" dirty="0" smtClean="0"/>
              <a:t>вечером выходят</a:t>
            </a:r>
            <a:r>
              <a:rPr lang="en-US" sz="2400" b="1" dirty="0" smtClean="0"/>
              <a:t> </a:t>
            </a:r>
            <a:r>
              <a:rPr lang="ru-RU" sz="2400" b="1" dirty="0" smtClean="0"/>
              <a:t> погреться</a:t>
            </a:r>
            <a:r>
              <a:rPr lang="en-US" sz="2400" b="1" dirty="0" smtClean="0"/>
              <a:t> </a:t>
            </a:r>
            <a:r>
              <a:rPr lang="ru-RU" sz="2400" b="1" dirty="0" smtClean="0"/>
              <a:t> в </a:t>
            </a:r>
            <a:r>
              <a:rPr lang="en-US" sz="2400" b="1" dirty="0" smtClean="0"/>
              <a:t> </a:t>
            </a:r>
            <a:r>
              <a:rPr lang="ru-RU" sz="2400" b="1" dirty="0" smtClean="0"/>
              <a:t>лучах </a:t>
            </a:r>
            <a:r>
              <a:rPr lang="en-US" sz="2400" b="1" dirty="0" smtClean="0"/>
              <a:t> </a:t>
            </a:r>
            <a:r>
              <a:rPr lang="ru-RU" sz="2400" b="1" dirty="0" smtClean="0"/>
              <a:t>заходящего солнца.</a:t>
            </a:r>
            <a:endParaRPr lang="ru-RU" sz="2400" b="1" dirty="0"/>
          </a:p>
        </p:txBody>
      </p:sp>
      <p:pic>
        <p:nvPicPr>
          <p:cNvPr id="35842" name="Picture 2" descr="http://animalworld.com.ua/images/2009/October_09/Animal/Sphenodon_punctatus/Sphenodon_punctatus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744416" cy="2520280"/>
          </a:xfrm>
          <a:prstGeom prst="rect">
            <a:avLst/>
          </a:prstGeom>
          <a:noFill/>
        </p:spPr>
      </p:pic>
      <p:pic>
        <p:nvPicPr>
          <p:cNvPr id="35844" name="Picture 4" descr="http://pesik.su/wp-content/uploads/2010/12/1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3672408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5587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 </a:t>
            </a:r>
            <a:r>
              <a:rPr lang="ru-RU" sz="3600" b="1" dirty="0" smtClean="0">
                <a:solidFill>
                  <a:srgbClr val="7030A0"/>
                </a:solidFill>
              </a:rPr>
              <a:t>Смеющийся зимородок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908720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Смеющийся </a:t>
            </a:r>
            <a:r>
              <a:rPr lang="en-US" sz="2000" b="1" dirty="0" smtClean="0"/>
              <a:t> </a:t>
            </a:r>
            <a:r>
              <a:rPr lang="ru-RU" sz="2000" b="1" dirty="0" smtClean="0"/>
              <a:t>зимородок— сравнительно </a:t>
            </a:r>
            <a:r>
              <a:rPr lang="en-US" sz="2000" b="1" dirty="0" smtClean="0"/>
              <a:t> </a:t>
            </a:r>
            <a:r>
              <a:rPr lang="ru-RU" sz="2000" b="1" dirty="0" smtClean="0"/>
              <a:t>крупная </a:t>
            </a:r>
            <a:r>
              <a:rPr lang="en-US" sz="2000" b="1" dirty="0" smtClean="0"/>
              <a:t> </a:t>
            </a:r>
            <a:r>
              <a:rPr lang="ru-RU" sz="2000" b="1" dirty="0" smtClean="0"/>
              <a:t>птица, длиной около</a:t>
            </a:r>
            <a:r>
              <a:rPr lang="en-US" sz="2000" b="1" dirty="0" smtClean="0"/>
              <a:t> </a:t>
            </a:r>
            <a:r>
              <a:rPr lang="ru-RU" sz="2000" b="1" dirty="0" smtClean="0"/>
              <a:t> 40 см. 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4437112"/>
            <a:ext cx="475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/>
              <a:t>Кормятся </a:t>
            </a:r>
            <a:r>
              <a:rPr lang="en-US" sz="2000" b="1" dirty="0" smtClean="0"/>
              <a:t> </a:t>
            </a:r>
            <a:r>
              <a:rPr lang="ru-RU" sz="2000" b="1" dirty="0" smtClean="0"/>
              <a:t>пресмыкающимися, змеями. Схватит </a:t>
            </a:r>
            <a:r>
              <a:rPr lang="en-US" sz="2000" b="1" dirty="0" smtClean="0"/>
              <a:t> </a:t>
            </a:r>
            <a:r>
              <a:rPr lang="ru-RU" sz="2000" b="1" dirty="0" smtClean="0"/>
              <a:t>зимородок</a:t>
            </a:r>
            <a:r>
              <a:rPr lang="en-US" sz="2000" b="1" dirty="0" smtClean="0"/>
              <a:t> </a:t>
            </a:r>
            <a:r>
              <a:rPr lang="ru-RU" sz="2000" b="1" dirty="0" smtClean="0"/>
              <a:t> змею позади</a:t>
            </a:r>
            <a:r>
              <a:rPr lang="en-US" sz="2000" b="1" dirty="0" smtClean="0"/>
              <a:t> </a:t>
            </a:r>
            <a:r>
              <a:rPr lang="ru-RU" sz="2000" b="1" dirty="0" smtClean="0"/>
              <a:t> головы </a:t>
            </a:r>
            <a:r>
              <a:rPr lang="en-US" sz="2000" b="1" dirty="0" smtClean="0"/>
              <a:t> </a:t>
            </a:r>
            <a:r>
              <a:rPr lang="ru-RU" sz="2000" b="1" dirty="0" smtClean="0"/>
              <a:t>и </a:t>
            </a:r>
            <a:r>
              <a:rPr lang="en-US" sz="2000" b="1" dirty="0" smtClean="0"/>
              <a:t> </a:t>
            </a:r>
            <a:r>
              <a:rPr lang="ru-RU" sz="2000" b="1" dirty="0" smtClean="0"/>
              <a:t>сбрасывает </a:t>
            </a:r>
            <a:r>
              <a:rPr lang="en-US" sz="2000" b="1" dirty="0" smtClean="0"/>
              <a:t> </a:t>
            </a:r>
            <a:r>
              <a:rPr lang="ru-RU" sz="2000" b="1" dirty="0" smtClean="0"/>
              <a:t>с высоты </a:t>
            </a:r>
            <a:r>
              <a:rPr lang="en-US" sz="2000" b="1" dirty="0" smtClean="0"/>
              <a:t> </a:t>
            </a:r>
            <a:r>
              <a:rPr lang="ru-RU" sz="2000" b="1" dirty="0" smtClean="0"/>
              <a:t>дерева </a:t>
            </a:r>
            <a:r>
              <a:rPr lang="en-US" sz="2000" b="1" dirty="0" smtClean="0"/>
              <a:t> </a:t>
            </a:r>
            <a:r>
              <a:rPr lang="ru-RU" sz="2000" b="1" dirty="0" smtClean="0"/>
              <a:t>или </a:t>
            </a:r>
            <a:r>
              <a:rPr lang="en-US" sz="2000" b="1" dirty="0" smtClean="0"/>
              <a:t> </a:t>
            </a:r>
            <a:r>
              <a:rPr lang="ru-RU" sz="2000" b="1" dirty="0" smtClean="0"/>
              <a:t>тянет</a:t>
            </a:r>
            <a:r>
              <a:rPr lang="en-US" sz="2000" b="1" dirty="0" smtClean="0"/>
              <a:t> </a:t>
            </a:r>
            <a:r>
              <a:rPr lang="ru-RU" sz="2000" b="1" dirty="0" smtClean="0"/>
              <a:t> ее</a:t>
            </a:r>
            <a:r>
              <a:rPr lang="en-US" sz="2000" b="1" dirty="0" smtClean="0"/>
              <a:t> </a:t>
            </a:r>
            <a:r>
              <a:rPr lang="ru-RU" sz="2000" b="1" dirty="0" smtClean="0"/>
              <a:t> за собой </a:t>
            </a:r>
            <a:r>
              <a:rPr lang="en-US" sz="2000" b="1" dirty="0" smtClean="0"/>
              <a:t> </a:t>
            </a:r>
            <a:r>
              <a:rPr lang="ru-RU" sz="2000" b="1" dirty="0" smtClean="0"/>
              <a:t>и </a:t>
            </a:r>
            <a:r>
              <a:rPr lang="en-US" sz="2000" b="1" dirty="0" smtClean="0"/>
              <a:t> </a:t>
            </a:r>
            <a:r>
              <a:rPr lang="ru-RU" sz="2000" b="1" dirty="0" smtClean="0"/>
              <a:t>бьет </a:t>
            </a:r>
            <a:r>
              <a:rPr lang="en-US" sz="2000" b="1" dirty="0" smtClean="0"/>
              <a:t> </a:t>
            </a:r>
            <a:r>
              <a:rPr lang="ru-RU" sz="2000" b="1" dirty="0" smtClean="0"/>
              <a:t>клювом. Погибшую змею заглатывает </a:t>
            </a:r>
            <a:r>
              <a:rPr lang="en-US" sz="2000" b="1" dirty="0" smtClean="0"/>
              <a:t> </a:t>
            </a:r>
            <a:r>
              <a:rPr lang="ru-RU" sz="2000" b="1" dirty="0" smtClean="0"/>
              <a:t>целиком. </a:t>
            </a:r>
            <a:endParaRPr lang="ru-RU" sz="2000" b="1" dirty="0"/>
          </a:p>
        </p:txBody>
      </p:sp>
      <p:pic>
        <p:nvPicPr>
          <p:cNvPr id="34818" name="Picture 2" descr="http://img1.liveinternet.ru/images/attach/c/0/53/702/53702415_1263320719_bird_00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2771800" cy="2564904"/>
          </a:xfrm>
          <a:prstGeom prst="rect">
            <a:avLst/>
          </a:prstGeom>
          <a:noFill/>
        </p:spPr>
      </p:pic>
      <p:pic>
        <p:nvPicPr>
          <p:cNvPr id="34820" name="Picture 4" descr="http://img-fotki.yandex.ru/get/4709/52710129.98/0_6059f_d5e4092f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32656"/>
            <a:ext cx="2520280" cy="3024336"/>
          </a:xfrm>
          <a:prstGeom prst="rect">
            <a:avLst/>
          </a:prstGeom>
          <a:noFill/>
        </p:spPr>
      </p:pic>
      <p:pic>
        <p:nvPicPr>
          <p:cNvPr id="10" name="Picture 2" descr="http://s019.radikal.ru/i608/1204/b4/3f51d1aff9d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700808"/>
            <a:ext cx="3456384" cy="273630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67544" y="1772816"/>
            <a:ext cx="21602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Очень </a:t>
            </a:r>
            <a:r>
              <a:rPr lang="en-US" sz="2000" b="1" dirty="0" smtClean="0"/>
              <a:t> </a:t>
            </a:r>
            <a:r>
              <a:rPr lang="ru-RU" sz="2000" b="1" dirty="0" smtClean="0"/>
              <a:t>шумные</a:t>
            </a:r>
            <a:r>
              <a:rPr lang="en-US" sz="2000" b="1" dirty="0" smtClean="0"/>
              <a:t> </a:t>
            </a:r>
            <a:r>
              <a:rPr lang="ru-RU" sz="2000" b="1" dirty="0" smtClean="0"/>
              <a:t> птицы. Их </a:t>
            </a:r>
            <a:r>
              <a:rPr lang="en-US" sz="2000" b="1" dirty="0" smtClean="0"/>
              <a:t> </a:t>
            </a:r>
            <a:r>
              <a:rPr lang="ru-RU" sz="2000" b="1" dirty="0" smtClean="0"/>
              <a:t>легко </a:t>
            </a:r>
            <a:r>
              <a:rPr lang="en-US" sz="2000" b="1" dirty="0" smtClean="0"/>
              <a:t> </a:t>
            </a:r>
            <a:r>
              <a:rPr lang="ru-RU" sz="2000" b="1" dirty="0" smtClean="0"/>
              <a:t>распознать по</a:t>
            </a:r>
            <a:r>
              <a:rPr lang="en-US" sz="2000" b="1" dirty="0" smtClean="0"/>
              <a:t> </a:t>
            </a:r>
            <a:r>
              <a:rPr lang="ru-RU" sz="2000" b="1" dirty="0" smtClean="0"/>
              <a:t> крику, похожему </a:t>
            </a:r>
            <a:r>
              <a:rPr lang="en-US" sz="2000" b="1" dirty="0" smtClean="0"/>
              <a:t> </a:t>
            </a:r>
            <a:r>
              <a:rPr lang="ru-RU" sz="2000" b="1" dirty="0" smtClean="0"/>
              <a:t>на хохот.</a:t>
            </a:r>
            <a:endParaRPr lang="ru-RU" sz="2000" b="1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isatoday.ru/userfiles/image/Austral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3312368" cy="349520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052736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Страус</a:t>
            </a:r>
            <a:r>
              <a:rPr lang="en-US" sz="2400" b="1" dirty="0" smtClean="0"/>
              <a:t> </a:t>
            </a:r>
            <a:r>
              <a:rPr lang="ru-RU" sz="2400" b="1" dirty="0" smtClean="0"/>
              <a:t> эму</a:t>
            </a:r>
            <a:r>
              <a:rPr lang="en-US" sz="2400" b="1" dirty="0" smtClean="0"/>
              <a:t> </a:t>
            </a:r>
            <a:r>
              <a:rPr lang="ru-RU" sz="2400" b="1" dirty="0" smtClean="0"/>
              <a:t> и </a:t>
            </a:r>
            <a:r>
              <a:rPr lang="en-US" sz="2400" b="1" dirty="0" smtClean="0"/>
              <a:t> </a:t>
            </a:r>
            <a:r>
              <a:rPr lang="ru-RU" sz="2400" b="1" dirty="0" smtClean="0"/>
              <a:t>кенгуру – части</a:t>
            </a:r>
            <a:r>
              <a:rPr lang="en-US" sz="2400" b="1" dirty="0" smtClean="0"/>
              <a:t> </a:t>
            </a:r>
            <a:r>
              <a:rPr lang="ru-RU" sz="2400" b="1" dirty="0" smtClean="0"/>
              <a:t> государственного </a:t>
            </a:r>
            <a:r>
              <a:rPr lang="en-US" sz="2400" b="1" dirty="0" smtClean="0"/>
              <a:t> </a:t>
            </a:r>
            <a:r>
              <a:rPr lang="ru-RU" sz="2400" b="1" dirty="0" smtClean="0"/>
              <a:t>герба.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32656"/>
            <a:ext cx="4239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Интересные факты.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157192"/>
            <a:ext cx="4355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Самое </a:t>
            </a:r>
            <a:r>
              <a:rPr lang="en-US" sz="2400" b="1" dirty="0" smtClean="0"/>
              <a:t> </a:t>
            </a:r>
            <a:r>
              <a:rPr lang="ru-RU" sz="2400" b="1" dirty="0" smtClean="0"/>
              <a:t>высокое </a:t>
            </a:r>
            <a:r>
              <a:rPr lang="en-US" sz="2400" b="1" dirty="0" smtClean="0"/>
              <a:t> </a:t>
            </a:r>
            <a:r>
              <a:rPr lang="ru-RU" sz="2400" b="1" dirty="0" smtClean="0"/>
              <a:t>и</a:t>
            </a:r>
            <a:r>
              <a:rPr lang="en-US" sz="2400" b="1" dirty="0" smtClean="0"/>
              <a:t> </a:t>
            </a:r>
            <a:r>
              <a:rPr lang="ru-RU" sz="2400" b="1" dirty="0" smtClean="0"/>
              <a:t> быстрорастущее  дерево </a:t>
            </a:r>
            <a:r>
              <a:rPr lang="en-US" sz="2400" b="1" dirty="0" smtClean="0"/>
              <a:t> </a:t>
            </a:r>
            <a:r>
              <a:rPr lang="ru-RU" sz="2400" b="1" dirty="0" smtClean="0"/>
              <a:t>в</a:t>
            </a:r>
            <a:r>
              <a:rPr lang="en-US" sz="2400" b="1" dirty="0" smtClean="0"/>
              <a:t> </a:t>
            </a:r>
            <a:r>
              <a:rPr lang="ru-RU" sz="2400" b="1" dirty="0" smtClean="0"/>
              <a:t> мире – эвкалипт.</a:t>
            </a:r>
            <a:endParaRPr lang="ru-RU" sz="2400" b="1" dirty="0"/>
          </a:p>
        </p:txBody>
      </p:sp>
      <p:pic>
        <p:nvPicPr>
          <p:cNvPr id="2050" name="Picture 2" descr="http://rebion.ru/wp-content/uploads/2011/01/%D1%8D%D0%B2%D0%BA%D0%B0%D0%BB%D0%B8%D0%BF%D1%82-2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24744"/>
            <a:ext cx="4464496" cy="39604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436096" y="476672"/>
            <a:ext cx="2468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Австралии.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3992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Самый большой риф на Земле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Большой   Барьерный  риф  </a:t>
            </a:r>
            <a:r>
              <a:rPr lang="ru-RU" b="1" dirty="0" smtClean="0"/>
              <a:t> является  самым  большим  коралловым  рифом  на  Земле. Это  также  крупнейшее  органическое  формирование  на  Земле  длиной  в  2000 километров. Риф  расположен  в  Коралловом  море  неподалеку  от  берегов  </a:t>
            </a:r>
            <a:r>
              <a:rPr lang="ru-RU" b="1" dirty="0" err="1" smtClean="0"/>
              <a:t>Квинсленда</a:t>
            </a:r>
            <a:r>
              <a:rPr lang="ru-RU" b="1" dirty="0" smtClean="0"/>
              <a:t>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4818" name="Picture 2" descr="большой барьерный ри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4860032" cy="37890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60032" y="3212977"/>
            <a:ext cx="4283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Один  из самых необычных  оперных театров  мира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4437112"/>
            <a:ext cx="3491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Сиднейская  опера</a:t>
            </a:r>
            <a:r>
              <a:rPr lang="ru-RU" sz="2000" b="1" dirty="0" smtClean="0"/>
              <a:t>— один из  самых  выдающихся  и узнаваемых  оперных  театров  мира. Он  является  одним  из символов  Сиднея  и Австралии.</a:t>
            </a:r>
            <a:endParaRPr lang="ru-RU" sz="2000" b="1" dirty="0"/>
          </a:p>
        </p:txBody>
      </p:sp>
      <p:pic>
        <p:nvPicPr>
          <p:cNvPr id="34820" name="Picture 4" descr="сиднейская опе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30689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Длина  детеныша  кенгуру  при  рождении  составляет  всего  2 сантиметра.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05273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В  Австралии  существует  более  6000 видов  мух, около  4000  тысяч  муравье  и около  350  видов  ,термитов.</a:t>
            </a:r>
            <a:endParaRPr lang="ru-RU" sz="2800" b="1" dirty="0"/>
          </a:p>
        </p:txBody>
      </p:sp>
      <p:pic>
        <p:nvPicPr>
          <p:cNvPr id="33794" name="Picture 2" descr="Фото кенгу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3744416" cy="3384376"/>
          </a:xfrm>
          <a:prstGeom prst="rect">
            <a:avLst/>
          </a:prstGeom>
          <a:noFill/>
        </p:spPr>
      </p:pic>
      <p:pic>
        <p:nvPicPr>
          <p:cNvPr id="33796" name="Picture 4" descr="http://www.lawnpro.co.za/images/termit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45024"/>
            <a:ext cx="4320480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54726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Австралия — самый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 маленький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материк, и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самый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 большой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остров. Состоит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из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материковой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 части, южного острова — Тасмания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и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 множества небольших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 островов, разбросанных  вдоль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побережья.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3789040"/>
            <a:ext cx="4824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Страна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 омывается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водами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двух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великих океанов — Тихим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с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 востока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и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юга и Индийским — с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запада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и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 4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морями — </a:t>
            </a:r>
            <a:r>
              <a:rPr lang="ru-RU" sz="2400" b="1" dirty="0" err="1" smtClean="0">
                <a:solidFill>
                  <a:srgbClr val="FFFF00"/>
                </a:solidFill>
              </a:rPr>
              <a:t>Арафурским</a:t>
            </a:r>
            <a:r>
              <a:rPr lang="ru-RU" sz="2400" b="1" dirty="0" smtClean="0">
                <a:solidFill>
                  <a:srgbClr val="FFFF00"/>
                </a:solidFill>
              </a:rPr>
              <a:t>, Коралловым, </a:t>
            </a:r>
            <a:r>
              <a:rPr lang="ru-RU" sz="2400" b="1" dirty="0" err="1" smtClean="0">
                <a:solidFill>
                  <a:srgbClr val="FFFF00"/>
                </a:solidFill>
              </a:rPr>
              <a:t>Тасмановым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и </a:t>
            </a:r>
            <a:r>
              <a:rPr lang="ru-RU" sz="2400" b="1" dirty="0" err="1" smtClean="0">
                <a:solidFill>
                  <a:srgbClr val="FFFF00"/>
                </a:solidFill>
              </a:rPr>
              <a:t>Тиморским</a:t>
            </a:r>
            <a:r>
              <a:rPr lang="en-US" sz="2400" b="1" dirty="0" smtClean="0">
                <a:solidFill>
                  <a:srgbClr val="FFFF00"/>
                </a:solidFill>
              </a:rPr>
              <a:t>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www.lookandtravel.ru/wp-content/uploads/2010/05/Tasmain-s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3600400" cy="3528392"/>
          </a:xfrm>
          <a:prstGeom prst="rect">
            <a:avLst/>
          </a:prstGeom>
          <a:noFill/>
        </p:spPr>
      </p:pic>
      <p:pic>
        <p:nvPicPr>
          <p:cNvPr id="2052" name="Picture 4" descr="Климат Австралии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8640"/>
            <a:ext cx="2962300" cy="3571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data/o-zhivotnykh/Avstralija-1.files/0006-007-Zeljonaja-avstral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90" name="Picture 6" descr="http://s018.radikal.ru/i524/1201/e9/cddc30df1d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4067944" cy="55892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76056" y="1268760"/>
            <a:ext cx="4067944" cy="5776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Фауна</a:t>
            </a:r>
            <a:r>
              <a:rPr lang="en-US" sz="2400" b="1" dirty="0" smtClean="0"/>
              <a:t> </a:t>
            </a:r>
            <a:r>
              <a:rPr lang="ru-RU" sz="2400" b="1" dirty="0" smtClean="0"/>
              <a:t> Австралии </a:t>
            </a:r>
            <a:r>
              <a:rPr lang="en-US" sz="2400" b="1" dirty="0" smtClean="0"/>
              <a:t> </a:t>
            </a:r>
            <a:r>
              <a:rPr lang="ru-RU" sz="2400" b="1" dirty="0" smtClean="0"/>
              <a:t>включает </a:t>
            </a:r>
            <a:r>
              <a:rPr lang="en-US" sz="2400" b="1" dirty="0" smtClean="0"/>
              <a:t> </a:t>
            </a:r>
            <a:r>
              <a:rPr lang="ru-RU" sz="2400" b="1" dirty="0" smtClean="0"/>
              <a:t>около </a:t>
            </a:r>
            <a:r>
              <a:rPr lang="en-US" sz="2400" b="1" dirty="0" smtClean="0"/>
              <a:t> </a:t>
            </a:r>
            <a:r>
              <a:rPr lang="ru-RU" sz="2400" b="1" dirty="0" smtClean="0"/>
              <a:t>200 тыс. видов </a:t>
            </a:r>
            <a:r>
              <a:rPr lang="en-US" sz="2400" b="1" dirty="0" smtClean="0"/>
              <a:t> </a:t>
            </a:r>
            <a:r>
              <a:rPr lang="ru-RU" sz="2400" b="1" dirty="0" smtClean="0"/>
              <a:t>животных </a:t>
            </a:r>
            <a:r>
              <a:rPr lang="en-US" sz="2400" b="1" dirty="0" smtClean="0"/>
              <a:t> </a:t>
            </a:r>
            <a:r>
              <a:rPr lang="ru-RU" sz="2400" b="1" dirty="0" smtClean="0"/>
              <a:t>и </a:t>
            </a:r>
            <a:r>
              <a:rPr lang="en-US" sz="2400" b="1" dirty="0" smtClean="0"/>
              <a:t> </a:t>
            </a:r>
            <a:r>
              <a:rPr lang="ru-RU" sz="2400" b="1" dirty="0" smtClean="0"/>
              <a:t>среди </a:t>
            </a:r>
            <a:r>
              <a:rPr lang="en-US" sz="2400" b="1" dirty="0" smtClean="0"/>
              <a:t> </a:t>
            </a:r>
            <a:r>
              <a:rPr lang="ru-RU" sz="2400" b="1" dirty="0" smtClean="0"/>
              <a:t>них </a:t>
            </a:r>
            <a:r>
              <a:rPr lang="en-US" sz="2400" b="1" dirty="0" smtClean="0"/>
              <a:t> </a:t>
            </a:r>
            <a:r>
              <a:rPr lang="ru-RU" sz="2400" b="1" dirty="0" smtClean="0"/>
              <a:t>огромное </a:t>
            </a:r>
            <a:r>
              <a:rPr lang="en-US" sz="2400" b="1" dirty="0" smtClean="0"/>
              <a:t> </a:t>
            </a:r>
            <a:r>
              <a:rPr lang="ru-RU" sz="2400" b="1" dirty="0" smtClean="0"/>
              <a:t>количество</a:t>
            </a:r>
            <a:r>
              <a:rPr lang="en-US" sz="2400" b="1" dirty="0" smtClean="0"/>
              <a:t> </a:t>
            </a:r>
            <a:r>
              <a:rPr lang="ru-RU" sz="2400" b="1" dirty="0" smtClean="0"/>
              <a:t> уникальных</a:t>
            </a:r>
            <a:r>
              <a:rPr lang="en-US" sz="2400" b="1" dirty="0" smtClean="0"/>
              <a:t> </a:t>
            </a:r>
            <a:r>
              <a:rPr lang="ru-RU" sz="2400" b="1" dirty="0" smtClean="0"/>
              <a:t> животных. 83% млекопитающих, 89% рептилий, 90% рыб</a:t>
            </a:r>
            <a:r>
              <a:rPr lang="en-US" sz="2400" b="1" dirty="0" smtClean="0"/>
              <a:t> </a:t>
            </a:r>
            <a:r>
              <a:rPr lang="ru-RU" sz="2400" b="1" dirty="0" smtClean="0"/>
              <a:t> и</a:t>
            </a:r>
            <a:r>
              <a:rPr lang="en-US" sz="2400" b="1" dirty="0" smtClean="0"/>
              <a:t> </a:t>
            </a:r>
            <a:r>
              <a:rPr lang="ru-RU" sz="2400" b="1" dirty="0" smtClean="0"/>
              <a:t> насекомых </a:t>
            </a:r>
            <a:r>
              <a:rPr lang="en-US" sz="2400" b="1" dirty="0" smtClean="0"/>
              <a:t> </a:t>
            </a:r>
            <a:r>
              <a:rPr lang="ru-RU" sz="2400" b="1" dirty="0" smtClean="0"/>
              <a:t>и 93% амфибий </a:t>
            </a:r>
            <a:r>
              <a:rPr lang="en-US" sz="2400" b="1" dirty="0" smtClean="0"/>
              <a:t> </a:t>
            </a:r>
            <a:r>
              <a:rPr lang="ru-RU" sz="2400" b="1" dirty="0" smtClean="0"/>
              <a:t>являются </a:t>
            </a:r>
            <a:r>
              <a:rPr lang="en-US" sz="2400" b="1" dirty="0" smtClean="0"/>
              <a:t> </a:t>
            </a:r>
            <a:r>
              <a:rPr lang="ru-RU" sz="2400" b="1" dirty="0" smtClean="0"/>
              <a:t>коренными </a:t>
            </a:r>
            <a:r>
              <a:rPr lang="en-US" sz="2400" b="1" dirty="0" smtClean="0"/>
              <a:t> </a:t>
            </a:r>
            <a:r>
              <a:rPr lang="ru-RU" sz="2400" b="1" dirty="0" smtClean="0"/>
              <a:t>для Австралии </a:t>
            </a:r>
            <a:r>
              <a:rPr lang="en-US" sz="2400" b="1" dirty="0" smtClean="0"/>
              <a:t> </a:t>
            </a:r>
            <a:r>
              <a:rPr lang="ru-RU" sz="2400" b="1" dirty="0" smtClean="0"/>
              <a:t>и </a:t>
            </a:r>
            <a:r>
              <a:rPr lang="en-US" sz="2400" b="1" dirty="0" smtClean="0"/>
              <a:t> </a:t>
            </a:r>
            <a:r>
              <a:rPr lang="ru-RU" sz="2400" b="1" dirty="0" smtClean="0"/>
              <a:t>совершенно </a:t>
            </a:r>
            <a:r>
              <a:rPr lang="en-US" sz="2400" b="1" dirty="0" smtClean="0"/>
              <a:t> </a:t>
            </a:r>
            <a:r>
              <a:rPr lang="ru-RU" sz="2400" b="1" dirty="0" smtClean="0"/>
              <a:t>уникальными для </a:t>
            </a:r>
            <a:r>
              <a:rPr lang="en-US" sz="2400" b="1" dirty="0" smtClean="0"/>
              <a:t> </a:t>
            </a:r>
            <a:r>
              <a:rPr lang="ru-RU" sz="2400" b="1" dirty="0" smtClean="0"/>
              <a:t>остальной </a:t>
            </a:r>
            <a:r>
              <a:rPr lang="en-US" sz="2400" b="1" dirty="0" smtClean="0"/>
              <a:t> </a:t>
            </a:r>
            <a:r>
              <a:rPr lang="ru-RU" sz="2400" b="1" dirty="0" smtClean="0"/>
              <a:t>планеты.</a:t>
            </a:r>
            <a:endParaRPr lang="ru-RU" sz="2400" b="1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900igr.net/datas/geografija/Avstralija-tema/0014-014-Bolshaja-chast-Avstralii-nakhoditsja-v-tropicheskom-pojase-sever-zanj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voyrebenok.ru/images/animals/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347864" cy="25202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95936" y="16288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Обитает</a:t>
            </a:r>
            <a:r>
              <a:rPr lang="en-US" sz="2400" b="1" dirty="0" smtClean="0"/>
              <a:t> </a:t>
            </a:r>
            <a:r>
              <a:rPr lang="ru-RU" sz="2400" b="1" dirty="0" smtClean="0"/>
              <a:t> в </a:t>
            </a:r>
            <a:r>
              <a:rPr lang="en-US" sz="2400" b="1" dirty="0" smtClean="0"/>
              <a:t> </a:t>
            </a:r>
            <a:r>
              <a:rPr lang="ru-RU" sz="2400" b="1" dirty="0" smtClean="0"/>
              <a:t>южных </a:t>
            </a:r>
            <a:r>
              <a:rPr lang="en-US" sz="2400" b="1" dirty="0" smtClean="0"/>
              <a:t> </a:t>
            </a:r>
            <a:r>
              <a:rPr lang="ru-RU" sz="2400" b="1" dirty="0" smtClean="0"/>
              <a:t>районах </a:t>
            </a:r>
            <a:r>
              <a:rPr lang="en-US" sz="2400" b="1" dirty="0" smtClean="0"/>
              <a:t> </a:t>
            </a:r>
            <a:r>
              <a:rPr lang="ru-RU" sz="2400" b="1" dirty="0" smtClean="0"/>
              <a:t>Австралии. Роет</a:t>
            </a:r>
            <a:r>
              <a:rPr lang="en-US" sz="2400" b="1" dirty="0" smtClean="0"/>
              <a:t> </a:t>
            </a:r>
            <a:r>
              <a:rPr lang="ru-RU" sz="2400" b="1" dirty="0" smtClean="0"/>
              <a:t> себе </a:t>
            </a:r>
            <a:r>
              <a:rPr lang="en-US" sz="2400" b="1" dirty="0" smtClean="0"/>
              <a:t> </a:t>
            </a:r>
            <a:r>
              <a:rPr lang="ru-RU" sz="2400" b="1" dirty="0" smtClean="0"/>
              <a:t>глубокую </a:t>
            </a:r>
            <a:r>
              <a:rPr lang="en-US" sz="2400" b="1" dirty="0" smtClean="0"/>
              <a:t> </a:t>
            </a:r>
            <a:r>
              <a:rPr lang="ru-RU" sz="2400" b="1" dirty="0" smtClean="0"/>
              <a:t>разветвленную </a:t>
            </a:r>
            <a:r>
              <a:rPr lang="en-US" sz="2400" b="1" dirty="0" smtClean="0"/>
              <a:t> </a:t>
            </a:r>
            <a:r>
              <a:rPr lang="ru-RU" sz="2400" b="1" dirty="0" smtClean="0"/>
              <a:t>нору. Питается </a:t>
            </a:r>
            <a:r>
              <a:rPr lang="en-US" sz="2400" b="1" dirty="0" smtClean="0"/>
              <a:t> </a:t>
            </a:r>
            <a:r>
              <a:rPr lang="ru-RU" sz="2400" b="1" dirty="0" smtClean="0"/>
              <a:t>корнями, листьями </a:t>
            </a:r>
            <a:r>
              <a:rPr lang="en-US" sz="2400" b="1" dirty="0" smtClean="0"/>
              <a:t> </a:t>
            </a:r>
            <a:r>
              <a:rPr lang="ru-RU" sz="2400" b="1" dirty="0" smtClean="0"/>
              <a:t>и грибами. 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6632"/>
            <a:ext cx="28207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Вомбат.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6148" name="Picture 4" descr="Короткошёрстный вомба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73016"/>
            <a:ext cx="4320480" cy="27660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3789040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Вомбаты </a:t>
            </a:r>
            <a:r>
              <a:rPr lang="en-US" sz="2400" b="1" dirty="0" smtClean="0"/>
              <a:t> </a:t>
            </a:r>
            <a:r>
              <a:rPr lang="ru-RU" sz="2400" b="1" dirty="0" smtClean="0"/>
              <a:t>достигают </a:t>
            </a:r>
            <a:r>
              <a:rPr lang="en-US" sz="2400" b="1" dirty="0" smtClean="0"/>
              <a:t> </a:t>
            </a:r>
            <a:r>
              <a:rPr lang="ru-RU" sz="2400" b="1" dirty="0" smtClean="0"/>
              <a:t>длины</a:t>
            </a:r>
            <a:r>
              <a:rPr lang="en-US" sz="2400" b="1" dirty="0" smtClean="0"/>
              <a:t> </a:t>
            </a:r>
            <a:r>
              <a:rPr lang="ru-RU" sz="2400" b="1" dirty="0" smtClean="0"/>
              <a:t> от</a:t>
            </a:r>
            <a:r>
              <a:rPr lang="en-US" sz="2400" b="1" dirty="0" smtClean="0"/>
              <a:t> </a:t>
            </a:r>
            <a:r>
              <a:rPr lang="ru-RU" sz="2400" b="1" dirty="0" smtClean="0"/>
              <a:t> 70 до 120 см </a:t>
            </a:r>
            <a:r>
              <a:rPr lang="en-US" sz="2400" b="1" dirty="0" smtClean="0"/>
              <a:t> </a:t>
            </a:r>
            <a:r>
              <a:rPr lang="ru-RU" sz="2400" b="1" dirty="0" smtClean="0"/>
              <a:t>и </a:t>
            </a:r>
            <a:r>
              <a:rPr lang="en-US" sz="2400" b="1" dirty="0" smtClean="0"/>
              <a:t> </a:t>
            </a:r>
            <a:r>
              <a:rPr lang="ru-RU" sz="2400" b="1" dirty="0" smtClean="0"/>
              <a:t>веса</a:t>
            </a:r>
            <a:r>
              <a:rPr lang="en-US" sz="2400" b="1" dirty="0" smtClean="0"/>
              <a:t> </a:t>
            </a:r>
            <a:r>
              <a:rPr lang="ru-RU" sz="2400" b="1" dirty="0" smtClean="0"/>
              <a:t> от 20 до 45 кг. Их</a:t>
            </a:r>
            <a:r>
              <a:rPr lang="en-US" sz="2400" b="1" dirty="0" smtClean="0"/>
              <a:t> </a:t>
            </a:r>
            <a:r>
              <a:rPr lang="ru-RU" sz="2400" b="1" dirty="0" smtClean="0"/>
              <a:t> туловище устроено </a:t>
            </a:r>
            <a:r>
              <a:rPr lang="en-US" sz="2400" b="1" dirty="0" smtClean="0"/>
              <a:t> </a:t>
            </a:r>
            <a:r>
              <a:rPr lang="ru-RU" sz="2400" b="1" dirty="0" smtClean="0"/>
              <a:t>компактно, конечности короткие</a:t>
            </a:r>
            <a:r>
              <a:rPr lang="en-US" sz="2400" b="1" dirty="0" smtClean="0"/>
              <a:t> </a:t>
            </a:r>
            <a:r>
              <a:rPr lang="ru-RU" sz="2400" b="1" dirty="0" smtClean="0"/>
              <a:t> и</a:t>
            </a:r>
            <a:r>
              <a:rPr lang="en-US" sz="2400" b="1" dirty="0" smtClean="0"/>
              <a:t> </a:t>
            </a:r>
            <a:r>
              <a:rPr lang="ru-RU" sz="2400" b="1" dirty="0" smtClean="0"/>
              <a:t> сильные.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332656"/>
            <a:ext cx="5508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Вомбаты — самые </a:t>
            </a:r>
            <a:r>
              <a:rPr lang="en-US" sz="2400" b="1" dirty="0" smtClean="0"/>
              <a:t> </a:t>
            </a:r>
            <a:r>
              <a:rPr lang="ru-RU" sz="2400" b="1" dirty="0" smtClean="0"/>
              <a:t>крупные</a:t>
            </a:r>
            <a:r>
              <a:rPr lang="en-US" sz="2400" b="1" dirty="0" smtClean="0"/>
              <a:t> </a:t>
            </a:r>
            <a:r>
              <a:rPr lang="ru-RU" sz="2400" b="1" dirty="0" smtClean="0"/>
              <a:t> из современных </a:t>
            </a:r>
            <a:r>
              <a:rPr lang="en-US" sz="2400" b="1" dirty="0" smtClean="0"/>
              <a:t> </a:t>
            </a:r>
            <a:r>
              <a:rPr lang="ru-RU" sz="2400" b="1" dirty="0" smtClean="0"/>
              <a:t>млекопитающих.</a:t>
            </a:r>
            <a:endParaRPr lang="ru-RU" sz="2400" b="1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voyrebenok.ru/images/animals/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557" y="1268760"/>
            <a:ext cx="297032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707904" y="1772816"/>
            <a:ext cx="5004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Живет  только на Тасмании</a:t>
            </a:r>
            <a:r>
              <a:rPr lang="en-US" sz="2000" b="1" dirty="0" smtClean="0"/>
              <a:t>,</a:t>
            </a:r>
            <a:r>
              <a:rPr lang="ru-RU" sz="2000" b="1" dirty="0" smtClean="0"/>
              <a:t>иногда  его даже</a:t>
            </a:r>
            <a:r>
              <a:rPr lang="en-US" sz="2000" b="1" dirty="0" smtClean="0"/>
              <a:t> </a:t>
            </a:r>
            <a:r>
              <a:rPr lang="ru-RU" sz="2000" b="1" dirty="0" smtClean="0"/>
              <a:t> называют  тасманийский </a:t>
            </a:r>
            <a:r>
              <a:rPr lang="en-US" sz="2000" b="1" dirty="0" smtClean="0"/>
              <a:t> </a:t>
            </a:r>
            <a:r>
              <a:rPr lang="ru-RU" sz="2000" b="1" dirty="0" smtClean="0"/>
              <a:t>дьявол. </a:t>
            </a:r>
            <a:endParaRPr lang="en-US" sz="2000" b="1" dirty="0" smtClean="0"/>
          </a:p>
          <a:p>
            <a:r>
              <a:rPr lang="ru-RU" sz="2000" b="1" dirty="0" smtClean="0"/>
              <a:t>Этот  хищник  проводит</a:t>
            </a:r>
            <a:r>
              <a:rPr lang="en-US" sz="2000" b="1" dirty="0" smtClean="0"/>
              <a:t> </a:t>
            </a:r>
            <a:r>
              <a:rPr lang="ru-RU" sz="2000" b="1" dirty="0" smtClean="0"/>
              <a:t> день в  зарослях кустарников, а ночью выходит </a:t>
            </a:r>
            <a:r>
              <a:rPr lang="en-US" sz="2000" b="1" dirty="0" smtClean="0"/>
              <a:t> </a:t>
            </a:r>
            <a:r>
              <a:rPr lang="ru-RU" sz="2000" b="1" dirty="0" smtClean="0"/>
              <a:t>на </a:t>
            </a:r>
            <a:r>
              <a:rPr lang="en-US" sz="2000" b="1" dirty="0" smtClean="0"/>
              <a:t> </a:t>
            </a:r>
            <a:r>
              <a:rPr lang="ru-RU" sz="2000" b="1" dirty="0" smtClean="0"/>
              <a:t>охоту. 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66602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Сумчатый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ru-RU" sz="4400" b="1" dirty="0" smtClean="0">
                <a:solidFill>
                  <a:srgbClr val="7030A0"/>
                </a:solidFill>
              </a:rPr>
              <a:t> дьявол.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4100" name="Picture 4" descr="http://simple-fauna.ru/wp-content/uploads/2012/07/%D1%81%D1%83%D0%BC%D1%87%D0%B0%D1%82%D1%8B%D0%B9-%D1%82%D0%B0%D1%81%D0%BC%D0%B0%D0%BD%D0%B8%D0%B9%D1%81%D0%BA%D0%B8%D0%B9-%D0%B4%D1%8C%D1%8F%D0%B2%D0%BE%D0%B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453650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://www.factroom.ru/wp-content/uploads/2011/05/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32656"/>
            <a:ext cx="229601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44008" y="3933056"/>
            <a:ext cx="4176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Очень</a:t>
            </a:r>
            <a:r>
              <a:rPr lang="en-US" sz="2000" b="1" dirty="0" smtClean="0"/>
              <a:t> </a:t>
            </a:r>
            <a:r>
              <a:rPr lang="ru-RU" sz="2000" b="1" dirty="0" smtClean="0"/>
              <a:t> любит </a:t>
            </a:r>
            <a:r>
              <a:rPr lang="en-US" sz="2000" b="1" dirty="0" smtClean="0"/>
              <a:t> </a:t>
            </a:r>
            <a:r>
              <a:rPr lang="ru-RU" sz="2000" b="1" dirty="0" smtClean="0"/>
              <a:t>сражаться, </a:t>
            </a:r>
            <a:endParaRPr lang="en-US" sz="2000" b="1" dirty="0" smtClean="0"/>
          </a:p>
          <a:p>
            <a:r>
              <a:rPr lang="ru-RU" sz="2000" b="1" dirty="0" smtClean="0"/>
              <a:t>вступает </a:t>
            </a:r>
            <a:r>
              <a:rPr lang="en-US" sz="2000" b="1" dirty="0" smtClean="0"/>
              <a:t> </a:t>
            </a:r>
            <a:r>
              <a:rPr lang="ru-RU" sz="2000" b="1" dirty="0" smtClean="0"/>
              <a:t>в бой с </a:t>
            </a:r>
            <a:r>
              <a:rPr lang="en-US" sz="2000" b="1" dirty="0" smtClean="0"/>
              <a:t> </a:t>
            </a:r>
            <a:r>
              <a:rPr lang="ru-RU" sz="2000" b="1" dirty="0" smtClean="0"/>
              <a:t>более </a:t>
            </a:r>
            <a:r>
              <a:rPr lang="en-US" sz="2000" b="1" dirty="0" smtClean="0"/>
              <a:t> </a:t>
            </a:r>
          </a:p>
          <a:p>
            <a:r>
              <a:rPr lang="ru-RU" sz="2000" b="1" dirty="0" smtClean="0"/>
              <a:t>сильным </a:t>
            </a:r>
            <a:r>
              <a:rPr lang="en-US" sz="2000" b="1" dirty="0" smtClean="0"/>
              <a:t> </a:t>
            </a:r>
            <a:r>
              <a:rPr lang="ru-RU" sz="2000" b="1" dirty="0" smtClean="0"/>
              <a:t>противником, побеждает </a:t>
            </a:r>
            <a:r>
              <a:rPr lang="en-US" sz="2000" b="1" dirty="0" smtClean="0"/>
              <a:t> </a:t>
            </a:r>
            <a:r>
              <a:rPr lang="ru-RU" sz="2000" b="1" dirty="0" smtClean="0"/>
              <a:t>даже </a:t>
            </a:r>
            <a:r>
              <a:rPr lang="en-US" sz="2000" b="1" dirty="0" smtClean="0"/>
              <a:t> </a:t>
            </a:r>
            <a:r>
              <a:rPr lang="ru-RU" sz="2000" b="1" dirty="0" smtClean="0"/>
              <a:t>собак. </a:t>
            </a:r>
            <a:endParaRPr lang="en-US" sz="2000" b="1" dirty="0" smtClean="0"/>
          </a:p>
          <a:p>
            <a:r>
              <a:rPr lang="ru-RU" sz="2000" b="1" dirty="0" smtClean="0"/>
              <a:t>Если</a:t>
            </a:r>
            <a:r>
              <a:rPr lang="en-US" sz="2000" b="1" dirty="0" smtClean="0"/>
              <a:t> </a:t>
            </a:r>
            <a:r>
              <a:rPr lang="ru-RU" sz="2000" b="1" dirty="0" smtClean="0"/>
              <a:t> его поймать детенышем, легко </a:t>
            </a:r>
            <a:r>
              <a:rPr lang="en-US" sz="2000" b="1" dirty="0" smtClean="0"/>
              <a:t> </a:t>
            </a:r>
            <a:r>
              <a:rPr lang="ru-RU" sz="2000" b="1" dirty="0" smtClean="0"/>
              <a:t>приручается </a:t>
            </a:r>
            <a:r>
              <a:rPr lang="en-US" sz="2000" b="1" dirty="0" smtClean="0"/>
              <a:t> </a:t>
            </a:r>
            <a:r>
              <a:rPr lang="ru-RU" sz="2000" b="1" dirty="0" smtClean="0"/>
              <a:t>и привязывается</a:t>
            </a:r>
            <a:r>
              <a:rPr lang="en-US" sz="2000" b="1" dirty="0" smtClean="0"/>
              <a:t> </a:t>
            </a:r>
            <a:r>
              <a:rPr lang="ru-RU" sz="2000" b="1" dirty="0" smtClean="0"/>
              <a:t> к </a:t>
            </a:r>
            <a:r>
              <a:rPr lang="en-US" sz="2000" b="1" dirty="0" smtClean="0"/>
              <a:t> </a:t>
            </a:r>
            <a:r>
              <a:rPr lang="ru-RU" sz="2000" b="1" dirty="0" smtClean="0"/>
              <a:t>человеку. 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16632"/>
            <a:ext cx="78349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Сумчатый 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</a:rPr>
              <a:t>волк 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</a:rPr>
              <a:t>или 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тилацин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76470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Один </a:t>
            </a:r>
            <a:r>
              <a:rPr lang="en-US" sz="2000" b="1" dirty="0" smtClean="0"/>
              <a:t> </a:t>
            </a:r>
            <a:r>
              <a:rPr lang="ru-RU" sz="2000" b="1" dirty="0" smtClean="0"/>
              <a:t>из</a:t>
            </a:r>
            <a:r>
              <a:rPr lang="en-US" sz="2000" b="1" dirty="0" smtClean="0"/>
              <a:t> </a:t>
            </a:r>
            <a:r>
              <a:rPr lang="ru-RU" sz="2000" b="1" dirty="0" smtClean="0"/>
              <a:t> редких </a:t>
            </a:r>
            <a:r>
              <a:rPr lang="en-US" sz="2000" b="1" dirty="0" smtClean="0"/>
              <a:t> </a:t>
            </a:r>
            <a:r>
              <a:rPr lang="ru-RU" sz="2000" b="1" dirty="0" smtClean="0"/>
              <a:t>сумчатых </a:t>
            </a:r>
            <a:r>
              <a:rPr lang="en-US" sz="2000" b="1" dirty="0" smtClean="0"/>
              <a:t> </a:t>
            </a:r>
            <a:r>
              <a:rPr lang="ru-RU" sz="2000" b="1" dirty="0" smtClean="0"/>
              <a:t>хищников. Его </a:t>
            </a:r>
            <a:r>
              <a:rPr lang="en-US" sz="2000" b="1" dirty="0" smtClean="0"/>
              <a:t> </a:t>
            </a:r>
            <a:r>
              <a:rPr lang="ru-RU" sz="2000" b="1" dirty="0" smtClean="0"/>
              <a:t>привычки </a:t>
            </a:r>
            <a:r>
              <a:rPr lang="en-US" sz="2000" b="1" dirty="0" smtClean="0"/>
              <a:t> </a:t>
            </a:r>
            <a:r>
              <a:rPr lang="ru-RU" sz="2000" b="1" dirty="0" smtClean="0"/>
              <a:t>мало </a:t>
            </a:r>
            <a:r>
              <a:rPr lang="en-US" sz="2000" b="1" dirty="0" smtClean="0"/>
              <a:t> </a:t>
            </a:r>
            <a:r>
              <a:rPr lang="ru-RU" sz="2000" b="1" dirty="0" smtClean="0"/>
              <a:t>изучены, известно </a:t>
            </a:r>
            <a:r>
              <a:rPr lang="en-US" sz="2000" b="1" dirty="0" smtClean="0"/>
              <a:t> </a:t>
            </a:r>
            <a:r>
              <a:rPr lang="ru-RU" sz="2000" b="1" dirty="0" smtClean="0"/>
              <a:t>только, что </a:t>
            </a:r>
            <a:r>
              <a:rPr lang="en-US" sz="2000" b="1" dirty="0" smtClean="0"/>
              <a:t> </a:t>
            </a:r>
            <a:r>
              <a:rPr lang="ru-RU" sz="2000" b="1" dirty="0" smtClean="0"/>
              <a:t>ранее</a:t>
            </a:r>
            <a:r>
              <a:rPr lang="en-US" sz="2000" b="1" dirty="0" smtClean="0"/>
              <a:t> </a:t>
            </a:r>
            <a:r>
              <a:rPr lang="ru-RU" sz="2000" b="1" dirty="0" smtClean="0"/>
              <a:t> он </a:t>
            </a:r>
            <a:r>
              <a:rPr lang="en-US" sz="2000" b="1" dirty="0" smtClean="0"/>
              <a:t> </a:t>
            </a:r>
            <a:r>
              <a:rPr lang="ru-RU" sz="2000" b="1" dirty="0" smtClean="0"/>
              <a:t>был  распространен </a:t>
            </a:r>
            <a:r>
              <a:rPr lang="en-US" sz="2000" b="1" dirty="0" smtClean="0"/>
              <a:t> </a:t>
            </a:r>
            <a:r>
              <a:rPr lang="ru-RU" sz="2000" b="1" dirty="0" smtClean="0"/>
              <a:t>по </a:t>
            </a:r>
            <a:r>
              <a:rPr lang="en-US" sz="2000" b="1" dirty="0" smtClean="0"/>
              <a:t> </a:t>
            </a:r>
            <a:r>
              <a:rPr lang="ru-RU" sz="2000" b="1" dirty="0" smtClean="0"/>
              <a:t>всей</a:t>
            </a:r>
            <a:r>
              <a:rPr lang="en-US" sz="2000" b="1" dirty="0" smtClean="0"/>
              <a:t> </a:t>
            </a:r>
            <a:r>
              <a:rPr lang="ru-RU" sz="2000" b="1" dirty="0" smtClean="0"/>
              <a:t> Австралии, но</a:t>
            </a:r>
            <a:r>
              <a:rPr lang="en-US" sz="2000" b="1" dirty="0" smtClean="0"/>
              <a:t> </a:t>
            </a:r>
            <a:r>
              <a:rPr lang="ru-RU" sz="2000" b="1" dirty="0" smtClean="0"/>
              <a:t> к</a:t>
            </a:r>
            <a:r>
              <a:rPr lang="en-US" sz="2000" b="1" dirty="0" smtClean="0"/>
              <a:t> </a:t>
            </a:r>
            <a:r>
              <a:rPr lang="ru-RU" sz="2000" b="1" dirty="0" smtClean="0"/>
              <a:t> началу</a:t>
            </a:r>
            <a:r>
              <a:rPr lang="en-US" sz="2000" b="1" dirty="0" smtClean="0"/>
              <a:t> </a:t>
            </a:r>
            <a:r>
              <a:rPr lang="ru-RU" sz="2000" b="1" dirty="0" smtClean="0"/>
              <a:t> 20 </a:t>
            </a:r>
            <a:r>
              <a:rPr lang="en-US" sz="2000" b="1" dirty="0" smtClean="0"/>
              <a:t> </a:t>
            </a:r>
            <a:r>
              <a:rPr lang="ru-RU" sz="2000" b="1" dirty="0" smtClean="0"/>
              <a:t>века </a:t>
            </a:r>
            <a:r>
              <a:rPr lang="en-US" sz="2000" b="1" dirty="0" smtClean="0"/>
              <a:t> </a:t>
            </a:r>
            <a:r>
              <a:rPr lang="ru-RU" sz="2000" b="1" dirty="0" smtClean="0"/>
              <a:t>сохранился лишь</a:t>
            </a:r>
            <a:r>
              <a:rPr lang="en-US" sz="2000" b="1" dirty="0" smtClean="0"/>
              <a:t> </a:t>
            </a:r>
            <a:r>
              <a:rPr lang="ru-RU" sz="2000" b="1" dirty="0" smtClean="0"/>
              <a:t> на </a:t>
            </a:r>
            <a:r>
              <a:rPr lang="en-US" sz="2000" b="1" dirty="0" smtClean="0"/>
              <a:t> </a:t>
            </a:r>
            <a:r>
              <a:rPr lang="ru-RU" sz="2000" b="1" dirty="0" smtClean="0"/>
              <a:t>Тасмании.</a:t>
            </a:r>
            <a:endParaRPr lang="ru-RU" sz="2000" b="1" dirty="0"/>
          </a:p>
        </p:txBody>
      </p:sp>
      <p:pic>
        <p:nvPicPr>
          <p:cNvPr id="3076" name="Picture 4" descr="Тилацины в зоопарке Нью-Йор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068960"/>
            <a:ext cx="3563888" cy="35283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34290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По</a:t>
            </a:r>
            <a:r>
              <a:rPr lang="en-US" sz="2000" b="1" dirty="0" smtClean="0"/>
              <a:t> </a:t>
            </a:r>
            <a:r>
              <a:rPr lang="ru-RU" sz="2000" b="1" dirty="0" smtClean="0"/>
              <a:t> внешнему </a:t>
            </a:r>
            <a:r>
              <a:rPr lang="en-US" sz="2000" b="1" dirty="0" smtClean="0"/>
              <a:t> </a:t>
            </a:r>
            <a:r>
              <a:rPr lang="ru-RU" sz="2000" b="1" dirty="0" smtClean="0"/>
              <a:t>виду сумчатый волк походил на собаку, форма черепа также</a:t>
            </a:r>
            <a:r>
              <a:rPr lang="en-US" sz="2000" b="1" dirty="0" smtClean="0"/>
              <a:t> </a:t>
            </a:r>
            <a:r>
              <a:rPr lang="ru-RU" sz="2000" b="1" dirty="0" smtClean="0"/>
              <a:t> была</a:t>
            </a:r>
            <a:r>
              <a:rPr lang="en-US" sz="2000" b="1" dirty="0" smtClean="0"/>
              <a:t> </a:t>
            </a:r>
            <a:r>
              <a:rPr lang="ru-RU" sz="2000" b="1" dirty="0" smtClean="0"/>
              <a:t> схожа</a:t>
            </a:r>
            <a:r>
              <a:rPr lang="en-US" sz="2000" b="1" dirty="0" smtClean="0"/>
              <a:t> </a:t>
            </a:r>
            <a:r>
              <a:rPr lang="ru-RU" sz="2000" b="1" dirty="0" smtClean="0"/>
              <a:t> с </a:t>
            </a:r>
            <a:r>
              <a:rPr lang="en-US" sz="2000" b="1" dirty="0" smtClean="0"/>
              <a:t> </a:t>
            </a:r>
            <a:r>
              <a:rPr lang="ru-RU" sz="2000" b="1" dirty="0" smtClean="0"/>
              <a:t>собачьей</a:t>
            </a:r>
            <a:r>
              <a:rPr lang="en-US" sz="2000" b="1" dirty="0" smtClean="0"/>
              <a:t>.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5811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Тилацину</a:t>
            </a:r>
            <a:r>
              <a:rPr lang="ru-RU" b="1" dirty="0" smtClean="0"/>
              <a:t>  </a:t>
            </a:r>
            <a:r>
              <a:rPr lang="en-US" b="1" dirty="0" smtClean="0"/>
              <a:t> </a:t>
            </a:r>
            <a:r>
              <a:rPr lang="ru-RU" b="1" dirty="0" smtClean="0"/>
              <a:t>был </a:t>
            </a:r>
            <a:r>
              <a:rPr lang="en-US" b="1" dirty="0" smtClean="0"/>
              <a:t> </a:t>
            </a:r>
            <a:r>
              <a:rPr lang="ru-RU" b="1" dirty="0" smtClean="0"/>
              <a:t>присущ </a:t>
            </a:r>
            <a:r>
              <a:rPr lang="en-US" b="1" dirty="0" smtClean="0"/>
              <a:t> </a:t>
            </a:r>
            <a:r>
              <a:rPr lang="ru-RU" b="1" dirty="0" smtClean="0"/>
              <a:t>ночной одиночный </a:t>
            </a:r>
            <a:r>
              <a:rPr lang="en-US" b="1" dirty="0" smtClean="0"/>
              <a:t> </a:t>
            </a:r>
            <a:r>
              <a:rPr lang="ru-RU" b="1" dirty="0" smtClean="0"/>
              <a:t>образ </a:t>
            </a:r>
            <a:r>
              <a:rPr lang="en-US" b="1" dirty="0" smtClean="0"/>
              <a:t> </a:t>
            </a:r>
            <a:r>
              <a:rPr lang="ru-RU" b="1" dirty="0" smtClean="0"/>
              <a:t>жизни. В </a:t>
            </a:r>
            <a:r>
              <a:rPr lang="en-US" b="1" dirty="0" smtClean="0"/>
              <a:t> </a:t>
            </a:r>
            <a:r>
              <a:rPr lang="ru-RU" b="1" dirty="0" smtClean="0"/>
              <a:t>рацион питания</a:t>
            </a:r>
            <a:r>
              <a:rPr lang="en-US" b="1" dirty="0" smtClean="0"/>
              <a:t> </a:t>
            </a:r>
            <a:r>
              <a:rPr lang="ru-RU" b="1" dirty="0" smtClean="0"/>
              <a:t> сумчатого </a:t>
            </a:r>
            <a:r>
              <a:rPr lang="en-US" b="1" dirty="0" smtClean="0"/>
              <a:t> </a:t>
            </a:r>
            <a:r>
              <a:rPr lang="ru-RU" b="1" dirty="0" smtClean="0"/>
              <a:t>волка </a:t>
            </a:r>
            <a:r>
              <a:rPr lang="en-US" b="1" dirty="0" smtClean="0"/>
              <a:t> </a:t>
            </a:r>
            <a:r>
              <a:rPr lang="ru-RU" b="1" dirty="0" smtClean="0"/>
              <a:t>входили средние </a:t>
            </a:r>
            <a:r>
              <a:rPr lang="en-US" b="1" dirty="0" smtClean="0"/>
              <a:t> </a:t>
            </a:r>
            <a:r>
              <a:rPr lang="ru-RU" b="1" dirty="0" smtClean="0"/>
              <a:t>и </a:t>
            </a:r>
            <a:r>
              <a:rPr lang="en-US" b="1" dirty="0" smtClean="0"/>
              <a:t> </a:t>
            </a:r>
            <a:r>
              <a:rPr lang="ru-RU" b="1" dirty="0" smtClean="0"/>
              <a:t>крупные </a:t>
            </a:r>
            <a:r>
              <a:rPr lang="en-US" b="1" dirty="0" smtClean="0"/>
              <a:t> </a:t>
            </a:r>
            <a:r>
              <a:rPr lang="ru-RU" b="1" dirty="0" smtClean="0"/>
              <a:t>наземные позвоночные, мелкие </a:t>
            </a:r>
            <a:r>
              <a:rPr lang="en-US" b="1" dirty="0" smtClean="0"/>
              <a:t> </a:t>
            </a:r>
            <a:r>
              <a:rPr lang="ru-RU" b="1" dirty="0" smtClean="0"/>
              <a:t>сумчатые, птицы, ехидны  и  разнообразные </a:t>
            </a:r>
            <a:r>
              <a:rPr lang="en-US" b="1" dirty="0" smtClean="0"/>
              <a:t> </a:t>
            </a:r>
            <a:r>
              <a:rPr lang="ru-RU" b="1" dirty="0" smtClean="0"/>
              <a:t>животные, попавшие</a:t>
            </a:r>
            <a:r>
              <a:rPr lang="en-US" b="1" dirty="0" smtClean="0"/>
              <a:t> </a:t>
            </a:r>
            <a:r>
              <a:rPr lang="ru-RU" b="1" dirty="0" smtClean="0"/>
              <a:t> в</a:t>
            </a:r>
            <a:r>
              <a:rPr lang="en-US" b="1" dirty="0" smtClean="0"/>
              <a:t> </a:t>
            </a:r>
            <a:r>
              <a:rPr lang="ru-RU" b="1" dirty="0" smtClean="0"/>
              <a:t> капканы. </a:t>
            </a:r>
            <a:endParaRPr lang="ru-RU" b="1" dirty="0"/>
          </a:p>
        </p:txBody>
      </p:sp>
      <p:pic>
        <p:nvPicPr>
          <p:cNvPr id="9218" name="Picture 2" descr="http://divmir.ru/wp-content/uploads/2011/08/thylac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3241204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76672"/>
            <a:ext cx="381642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b="1" dirty="0" smtClean="0"/>
              <a:t>В </a:t>
            </a:r>
            <a:r>
              <a:rPr lang="en-US" sz="2000" b="1" dirty="0" smtClean="0"/>
              <a:t> </a:t>
            </a:r>
            <a:r>
              <a:rPr lang="ru-RU" sz="2000" b="1" dirty="0" smtClean="0"/>
              <a:t>Океании </a:t>
            </a:r>
            <a:r>
              <a:rPr lang="en-US" sz="2000" b="1" dirty="0" smtClean="0"/>
              <a:t> </a:t>
            </a:r>
            <a:r>
              <a:rPr lang="ru-RU" sz="2000" b="1" dirty="0" smtClean="0"/>
              <a:t>обитает много</a:t>
            </a:r>
            <a:r>
              <a:rPr lang="en-US" sz="2000" b="1" dirty="0" smtClean="0"/>
              <a:t> </a:t>
            </a:r>
            <a:r>
              <a:rPr lang="ru-RU" sz="2000" b="1" dirty="0" smtClean="0"/>
              <a:t> видов  живописных </a:t>
            </a:r>
            <a:r>
              <a:rPr lang="en-US" sz="2000" b="1" dirty="0" smtClean="0"/>
              <a:t> </a:t>
            </a:r>
            <a:r>
              <a:rPr lang="ru-RU" sz="2000" b="1" dirty="0" smtClean="0"/>
              <a:t>птиц, например </a:t>
            </a:r>
            <a:r>
              <a:rPr lang="en-US" sz="2000" b="1" dirty="0" smtClean="0"/>
              <a:t> </a:t>
            </a:r>
            <a:r>
              <a:rPr lang="ru-RU" sz="2000" b="1" dirty="0" smtClean="0"/>
              <a:t>лирохвосты и </a:t>
            </a:r>
            <a:r>
              <a:rPr lang="en-US" sz="2000" b="1" dirty="0" smtClean="0"/>
              <a:t> </a:t>
            </a:r>
            <a:r>
              <a:rPr lang="ru-RU" sz="2000" b="1" dirty="0" smtClean="0"/>
              <a:t>райские</a:t>
            </a:r>
            <a:r>
              <a:rPr lang="en-US" sz="2000" b="1" dirty="0" smtClean="0"/>
              <a:t> </a:t>
            </a:r>
            <a:r>
              <a:rPr lang="ru-RU" sz="2000" b="1" dirty="0" smtClean="0"/>
              <a:t> птицы. Как ни </a:t>
            </a:r>
            <a:r>
              <a:rPr lang="en-US" sz="2000" b="1" dirty="0" smtClean="0"/>
              <a:t> </a:t>
            </a:r>
            <a:r>
              <a:rPr lang="ru-RU" sz="2000" b="1" dirty="0" smtClean="0"/>
              <a:t>странно, но </a:t>
            </a:r>
            <a:r>
              <a:rPr lang="en-US" sz="2000" b="1" dirty="0" smtClean="0"/>
              <a:t> </a:t>
            </a:r>
            <a:r>
              <a:rPr lang="ru-RU" sz="2000" b="1" dirty="0" smtClean="0"/>
              <a:t>часто  яркому </a:t>
            </a:r>
            <a:r>
              <a:rPr lang="en-US" sz="2000" b="1" dirty="0" smtClean="0"/>
              <a:t> </a:t>
            </a:r>
            <a:r>
              <a:rPr lang="ru-RU" sz="2000" b="1" dirty="0" smtClean="0"/>
              <a:t>оперению </a:t>
            </a:r>
            <a:r>
              <a:rPr lang="en-US" sz="2000" b="1" dirty="0" smtClean="0"/>
              <a:t> </a:t>
            </a:r>
            <a:r>
              <a:rPr lang="ru-RU" sz="2000" b="1" dirty="0" smtClean="0"/>
              <a:t>не сопутствует мелодичное </a:t>
            </a:r>
            <a:r>
              <a:rPr lang="en-US" sz="2000" b="1" dirty="0" smtClean="0"/>
              <a:t> </a:t>
            </a:r>
            <a:r>
              <a:rPr lang="ru-RU" sz="2000" b="1" dirty="0" smtClean="0"/>
              <a:t>пение. </a:t>
            </a:r>
          </a:p>
        </p:txBody>
      </p:sp>
      <p:pic>
        <p:nvPicPr>
          <p:cNvPr id="1030" name="Picture 6" descr="http://t1.gstatic.com/images?q=tbn:ANd9GcTLhNiXQg2nf16JgkaqEKbt9cfgRc7dOI3o0qCejEORMPpzkri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237626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2852936"/>
            <a:ext cx="2035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Райская птица</a:t>
            </a:r>
            <a:endParaRPr lang="ru-RU" sz="2000" dirty="0"/>
          </a:p>
        </p:txBody>
      </p:sp>
      <p:pic>
        <p:nvPicPr>
          <p:cNvPr id="1032" name="Picture 8" descr="http://www.australiaholidays.ru/var/ezwebin_site/storage/images/media/images/lirohvosty2/27470-1-rus-RU/Lirohvost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3203848" cy="2866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4" name="AutoShape 10" descr="data:image/jpeg;base64,/9j/4AAQSkZJRgABAQAAAQABAAD/2wCEAAkGBhMSERUTExQWFRUWGBoaGBcYGR0aGBoaHRcXHRocHRgXHCYfFxojGhcXHy8gJCcpLCwsFx4xNTAqNSYrLCkBCQoKDgwOGg8PGiwkHyQsLCwsLCwsLCwsLCwsLCwsLCwsLCwsLCwsLCwsLCwsLCwsLCwsLCwsLCwsLCwsLCksLP/AABEIAMkA+wMBIgACEQEDEQH/xAAcAAADAAMBAQEAAAAAAAAAAAADBAUCBgcBAAj/xABEEAABAgQDBQUFBgUCBQUBAAABAhEAAwQhEjFBBSJRYXEGEzKBkUKhscHRBxQzYuHwI1JysvGCkhUXJDRTNXOis8IW/8QAGQEAAwEBAQAAAAAAAAAAAAAAAQIDAAQF/8QAJhEAAgICAgICAgIDAAAAAAAAAAECESExAxJBUQRhIjJx8AUTof/aAAwDAQACEQMRAD8A0BNMhK8JWSojClR52t5284YkU8vNSUuA5Cne3IWOT3iSUgzkgKUoAC/nkIo7V2iwVuC5AUoKLuM0lOjX6xySi7SsF4HpdUJiMQTgYMWHB/TSI9KpaitKiFJFzvMrqDqOUH2jXf8ASSyk4SSXbXN4iyQn2iQ/tC7dRB44YYqQ3VTUpAUlWNzkcxE9U3esNYYqaU7uG4IsrQwmojM5xeKGSGQhJKhA5TEgHpAgCY8SCDzghCTkFBKXygeKGauU5xEvk8YlFgcwDGAZCS6eDmMFylHSw4RlMViNshBitQLGwHk8YBO1jOSLwSeUnw2MCciCMERLJdnLQNd4YkTCM7Q4dnqElCyhTLJCDhLLILEAtvMeECwNkwOB1hilFri0b7sr7MJlTTJng4FrCe6lkeJzcqJ8CWBORLDpC03sVUpmrppaUzJiCAsp8CXALFRYBn+MBsDZo/d4lMNYfpqdKJgTMDv7oq7e7HVFClE+alCQoskY0lRIDk4QfDz5jiIgzqnvJmM2jO2bJVqNngPrkQ8ZU5ljdWkYVGxHGMpIV3bK/wBJjOkkAym/M/SIN4yLTBVdAJZdAcRmrCEYiIfCrXyhedThSCGtCqd1YLF6OqBDax9hIUXcg3g1DstipRzGQj6eqbi3UgCD2XbAwhtNBwpU7DhE2Wpi/wAYvV2zlKRci1xEJNOXbOKwaaCUPvgQQwBfWCyZveBT+RhEHAp1Jtk0CXVFIZOsHrZqKlNKSlVj1jxUhT+IwrQzGDveMztxXKF6u8AplCQJdH4lBc45AXTL5niYiKqAkKB3iVA5555+sZ7XqkzVBQBCiGUOb2PO0JTZagGawOcNGPl7Cl7Gfvr4Us6Q5w9c4UWfKDClwqL3ZLx5USGwk+1pDqg2gSZpAaBu8HWEBteMEC0t4WghMLgCPZ4wqYaiGFVCVISnDcGGkbMEzflrc6pOcK5VsDwYU1DYFs84NKpZaXStwHd+PIRTkUTZklwBCtXNTdPiaw6xHv2dCv6PlS0YGloYHWA1MkrTfMWjBCJuAgMwBUYep6dQShx4g5jN9fIBGm2SBnprE2ok3OraxsE+WtSFJSR+kKf8FVYEW1Lw0Z+2ZP2TPu6ioJGZj9O7L2ZKkU8sISMMlDoe7MnN9CXN+ZjV9ufZjRmmSumCZE6UApEwF0ra4EzEd4K459RaNTpdt1c9CilSgmWnCUhVkpIw+Z58ic4PJyrj2dnBwPldXR1xUoJRiBDyyi3Qpd+qX9YmT5AkyyS3iK5quLnEs+dx06RymZJq5aRMJmYpgN3cqfJ9bwf/APratBPfKUtJWlS0KYOHJUnKzi3SJL5UWd8v8Y6uEkzY9o9kFbRmGpq5ipaFMJclI3ky/ZTcFlHMsMz6Qe0PYOgpkqUupVKURuS2TMXycBvl1jZqLtIa9u6CkTBYuxCSXuP5jbM2HOGZ2wtnUoepWgrXmqapyT5xeL7ZR5fJxyg+slk5HSTxhwHhaChBCRkBw4xtvait2aNyTIQs4XE6WvDhNxcEX6ajhGmJQFauHeIySTIsaxMtiXSNBx6wbvEHIX65QjNollQJsmMpVOlIJSHf1ibS9i0MUy0bzKuc48lLLnCp4nAKHBhDVM0uWpQzeGcUGrBbVnzHCYT2eiYqYGD3z0izV0KVrQslg14zrJGJOGXugZnWNHkSSQ5L27UJ8FiRwyiOsPbWHTs3dWbhjaGpNMAhCinedjFk1FUYRp6YlwxJ90fK2SQbtD1eFJTYsXa0R1FXAwyd5AfLmYQC1yHBg9JtFnCkguMzCgmuACLiw6QMM94ar2M1ZbIBKXHs3+Qj6rUhDKWxW1hwhWlqSUsTlryEKqUFOVO54wlCUAN1dYPMllg7dIOijTiCSSCz35wvVDCrCHtD2Oe43Z7CDomkKdAID5xnM2fgR3niBFuR5xlsqcGIPGA3aBZWpaxS0qSqymtAaaSk3LuYUpAoLbUEZw1UV4lm37vEWqdIFDDpcoIN7BjdjH06owEgvhDAF/jC9G+9MJcnKElqmYmU5CvlA6WwUVaVaXcHmLxQEtalDu0lRLEpAc+jRLp8DXSzWByjpX2abCmIAqlYcKnDO5KXvlk5GUL1tmStkuZtGbUGXJUSAAxex9ONoqbM2f3C106UrWmYnECA7PulyBb9I6GNk0+MvKTiXckjNg2fSCUlMmQFBLkEuCS56Oblm1iHJw9pW3jyetxc0owUGjm9MalUmRNMokSpi5cziCkJAJTmGLvaItVtGVME5SgC0xkHiXOEfPyjtNOUHGphvKc2zLAPzLAB+Qjn/bP7PnVLXSpLFZUuWGCXN8T5IFmL5aAmxWXxUlcTs4fkxcqmq/tmibNpqqTPSimJStfPdIAuVHIJAeK+2FSETe8nrE9abAJcj8xAJtcZk/QY7TpVUoWDMxzlABRQNxCP5QTfPU8BGqikwuxzzeLcbcVnZw/O548skkbWnbmzakGVMlKlEjxhrP0f4RrG06SXSrKULExJulabgpOR5HTyidUJIKlZJybjGVNJCwQLWsIu2msnmnk2tCg5JF2EPl2F7cdYmmmEtV3OoI0MPJlMkKXmBk9n4mElWKF6n1ZSOkQNNMPC5aDzFkh3tpH0yckIc6ZwqbqgrAZK0sE5kGAUlR/FWjQh30ePMCA6sycukeqm4nCBZr84VLA0l7BVSkqQWU4Ba3GArUojQEZCF6GrYkYGTdrax7SyFEhSs8/KKqPUD0AVULWoJNyDpH0yWHO80UJVOnEVjWBTqYFRLQ6mroSyC+EuLiBQSfLKSxjIpBwhOZzixQ8GT8co+lrDubtpxgiJQAL56QLuydDGAMzavGcWR+A0ECVOIUlWbR7Jkg3OmnKH5FOJTlQu26eohW0gXQ7JnpYlN0qD4eB1aPJlElX8QA8FAWiTSLUGZ2clhFVE9WJVt0sB9Ym4taNQ4lQwg4c8uYGV4CqQnGe8TYptDEupASzWygUxRJBa0SV2LYulJxJlJyzPyEOypRCt7/EZyXQgkZnXWBJnAZm5y6wG29Buz2qpwoco619ntFMlU6Aq4KSQCb7zs/Jo5P3nFmIaOudi5MxNLLM25KQ1mt7PuYwU6RTgjcjYjNV7KmbIH4PBztBSRvADLMgOTkA5uTpCSBePtp7GRUIShYSoJUFgKDjEMjaFTPTnBIqTq9AQ6mHIsBGndqPtERKQUSSCs2BGQ5wHaewjPqShc5W6QpSdS4dxkw01jR+2lFLkVi0ywySEls2UUh89NfOG7OrOPlaiqRJXXLWo4iTiU55mPJspOZcvoMvWMcJAyjCqmNKt4ibfOJrLwcfkGuY9mdtM7dYVRVrSrwAAnMjSGZFQptVNwGcK1c1SlEKs2jxWK8UG2tDtfNKk7qfOMZodHGF6WctmYwabLVYmF69cBu9mBkKVhDHi0Dmy72e+hh2XtoJUlAuTYnSMFpYszteGTa2byCSgGxLCDSVZlILAZnKAqmhG8shzpGCZi5nhIbhygVYdi9JP/ilJuC5PWGhSqJId3+EFoaZCTlvc4IinGIkEvrAlPOAADLU4AsE8YKKN7w1jDsQ4j5ediYn3YppcuWVKwnPhBzJ3wkWUBfh5R4JZlKD8PjGcypfCSzgX5x3jMYpKRk41XDix1EMTtoiWlQSkb1haJs6eos9kDIaQ4lUspGJT8ABkesI17Fr2IYDhBfMsRFhE7GgJ4D9+6E62QMIKTiAN4+pVHENAc215RnlWM0WiEy0AgB8hEiYrE+E3ByBs31h0AKW5ulrh7v0hTvJaVHAltC7nzaJwVfyAobPlpmApAIVqD8YLOllJ5N7xEc1hCwpiCxB0hiXVqJSCCMRYDO8BwdgocOK7hy2nyhJCCtQSQRhvzjd9m/ZptGYkzBKCNUBcxKVHqn2fNog9oNjTqVaUzZa5a1E5ix6EWUOYMZWvA9CkikUuYEfzEAPdySwtH6EpqQIQlOYADE3OUcu+y3sx38773OBwSrSxoqZZyeISPeeUdixchCyeKOnhVfkIKl8ISm7TAtkR+/mIpzZYzuI1ztDsgzg0iYArV/qPhzjnZ3J2jTu1HahKawLAWqZLDOFsFJN8JDZufJ9Y1HaW01TlqXM8Si5tlo3oIJtajmJWrEolcoqCg9iQbnzz9IEk4t4ZkCx4xS0jyuSblJi/fWyPB4+nUSi9wExlVPhCXu/qYylEWBcnINB+0TsHLqMG6gWGZ+kKzqUKJUL4r+cWzRpZyT5wjOpT7OROsGPIvBj2RKUwGrQwqWFJbN9YVXXJQG0diecHAtiSbNCSvYK8gRLQhWWJXLQQQ3CiNYGg4nFg9n1gid1LQZf9ChBdCJni98BnIUhIEvMFiRFHuC+Imw0jyZTkg6OfdFFMKPaZWTi7XMHAzJ4tC1It5rKOFLe+H5gZQAuIjPdAFJc9nSc9OcFSq0Z19EAAr2c+h4QgaZZyWw4RlTyFZ0ey6sTQAyJo52WeVrFXQCPldmkrDyVEK1lq6+yTcdDlxjWZ0spLHlcZRe2XtkpAC1AqULE2yNkk/A9Rwjvr0MTaigKFqSQS2fEfpBU0jJe7qO6I22XRhYCrAEAYuDnwkNYcNC1tHk7SoWU4fCEsVDIHhyMI5PQjTNfmpIthu/WMRMdQY558IsrlBKpYBzSfPnEymoFKcg7oV/mCpJqwp2GRJxBJSrCHuecUJxloIUSCTw1ibPmGWQlJDDl+3hadPJUDm3KB17GeSqahEwqB3QWYke7lGydithHv+9C/wgVAlmBtdjnw0z5Ro0lTpvxyjsfZ2jNNSoOF1FAJGpJuTccCw6Qsl10GCyVR2gqJT6oBubZHVn/xGwSdp09XKMmoQmag6Ea8Rqk8CGMaLL2pjWcctSUBwDcJ6X8zGWzJBRVS8Cmlqd7uCz7vI/LpE48rumdj4Px7I32ipE0yUSpacKEpwpu+XvJzJOucOGc8TJlS4/djBJNQevlaIcjdnTCK6jqiNXgaqdxn52gkshnGsepZ4mg2cZ7ZyxIrZo3mUUluSkhzzu8QppSgYrlTuBr6R3batDRrUmZUykrwAhJVzI0yPQ5ecYSNvUssK7hEqXhzZCUt6COxQTzZ5k4fkz89TFLUp1ApIuHDeTRVkrUbJw5Zq04x1za235FXKKJ0nvUnwqCXI4FKhdKtfjaOT7VpSCUAsxIe2Q6Rp1aJPAGVUDIkcAcgYx7wh3sBl+kJppiFAzEklOXA84ZUSSXIbgYRpC6EJ0gKUHcPro8VqUmWCh8QaATKYKcEjCYPLkAFyX4dIE5JqhlgyFMzKZioZ8oxlyV4nUpxwEZzJ+QYnhAZoLuDbUQiyDIebL09IwlgsHzheZNeWxJHAg3g0qUogBSmjNNIy+z2dICsjl8YzRMbW+UCXKwWCiXIvzgk3Jz/AJgP0Awr6lk59RyhaTSBSQrEbwUysSMTXbL4CBU1ajCLNyiiusDPCwPK7NIX7JP9JSLdN355wovY0kzBLUe6UQkJxFh6qOH3iA009SWKVrGWrt6398UUbcUomXUJE1IDOzqw5Al3Pxjo7DppmQ2LU05SCd0Bm3rh7sT7PQlL6ca8vZywkTUgBwwRMuC+YJcOhmLu4sRZxC1JPmSgDTqM6SLmSVXHNBc4DnxA/LDNLt+SsEheGZkZS2SvnkQ9uAL8XjWxqE6zZ0qYzNJmi3dlWInR5amAmJPDxDnEtVIoKwhDJHk5i7V0apjmx1Yh242Ls0JqBZlFJ0dyPUl28zAaT0I4+jT6+jXLWl2AJLMXgIKb4icWga0bJtPZKr4chqsH+5m9WjWqmimpJKkK5qZx/uFmikcrJqKfZ7ZaZ9RLlJxOVBxbIF1Mf6XjsVbMI3VILizgjC3J45p9llOo1M2aL91Lf/cQP7QqN8r6rGt+voMohytrR0/Hgm8mapzqY5BuhBsfmYlbV2ikoKZJaZLWAAB7RUUhI1xAp9H4x5W1BSlRBbdZL/zHK2sM7ApEmqkghmK5qhwWGTmeJU78hHNFXJHpulBs2fZk2YwChvZKDe4/tou0kwEMzEaZRnOkMysLg8NP0htOFgWEXcbODtSMAAz+/wDSFF1iRfEwOR0JHHyhsLAvp1hStplzQUsEpPBifpCdUFSZpPanbn3iYmnlrAIcqILXuGy0v6xNRscSyFrXjbMPu+mvnC47PqxLqJswold4SW3phCV4QnEGYWvYtG1qwkiwtwDW5eTN1eEnP0dceBJW9sBsZKiTcBwQlJFm+caT2uBlVaiU4isukWYcb8HeOiy6UpUwwg66NyjSvtMpyFyVpAuFAtlYpdv9wisVccnnc8cmsrWoqddzx0jCqnOm1ydI+kzXJZQ8+EGmSApilbNyzhdM5NbJVaqYMIICRoBnDdPXApKS4Oj6wDaaVBnY/m1B6QRUgFI/maKOnFWMsmaJpSAACHOZv6QRdOSrEXPKPhWJSnevkOkNTWUAy26a+sSeAPYkunxKYkMNI+7zuy6i6TYNx0gs4YVMLvC33sYxLwlsnazwytr6BYQz8WWfzj5T65PBaSXhmFRG6ffBijEp/Zu4HyhbSeA2DpiSCws+sCNGjQe+GygANq9hrCxA4H1gKXlBSYvKQEockEgE2yz4ecApdrKSq0tLv4iLnn6RhIqZbsVDFoS+EWy/WPJqRJDKlqGIWU7gvy0OVo6K9mpFCpqyolbsf5k7pB42z5QnP2ilaT36ETvzncmj/Wkb3RQMLbRkTFICwbCzfWJ8ycrwKAe1zmPqIfjjgy+ipSbTSi0mfOlflWAuX+nkkwRW35qW71KVvcKSSD1H7ERpaBiOrZnRobVXpUkgjw5EceHSHYbLdFtKWthLmYTohQa50ZRCT5EdYPLlJDhYXLXmSCQlnz4IBfMhsmMa1NlIABJckZCzQek2ouWAxxB9Xbp/ho1ehrNv2NVzKUlcpSDiICt1LqAdi6Xxs5uA8ep2gZjlCu7KXISSAljme7LE2520EQaTaaUpxqlFCVOMTEJUQWLLSBcZG/URQ70LAVLWFNklROLmEzUAHLQhucI43spCbjooUEqYpQVNm40pslIcBxkogMHZ4rUFQv77hSCSqUwtmSp8+JYRGlVQxATXTrhsVEfkKfG+TgqaKuz9prBAUES7khRxKDOAHCbJAD3uGN2MS/1tS7HQ/kXDpR0nYu1yuVfo9/nd4yn1gSsJFyf3lGpU+1ZkuavExCw+EZObqL5C9wYsUG1gzkEkGyjw1aM7simbHLlvmR6RRUhIQ44RpW1NqrwEIBUopISxu+luWcbDsELmUySpQunO5Nxd31eDDegtmmLm4ZWJV3xMORUq3mPc0B2DiQhQmX7s8GGFsQSOgwp8oxrZ4CyBcIsOa+Pl9Il1VFMTNTNSoqQE4Zkq++HJJzD3OT3Zo4l+x7LVQLFEHLrd1HEbn2i/w+MKfaeEfcpJSBiSsMNWILv5gRjT7RxeFKjc4sQwEEZZ2IzNnzEY9uKcjZappIxFUshtN9mc55kx0ce6PO+SrjdHLu6WMRO7z66coIFL3N4kHPgB9Y9++KKQGByKoblpYMLDgIu21s84DNQlSyVbrMc82+Aj41moG63QwOvmGWfDmPE0AVVY7m5ItoIyjeQ36MRUEkP5gm0MyK4SzgYqSfdwaE1yAFMXFnEMYMRBUGZvDr9IeSTQKKlLJZWIlz84wqFKBKiLXPBo8mVTAWLEt+toUq5rkcOuojnjFt2zPBl98VhDFyc2D2ijseYpKFiZq2HELxKE1DkucgHTp6QXaW0iEpGIlWYcPbSGlG/xSM0OrJcl+X+BCYqQM1F+kLzdpTUov4jrrGJmg3UbnO0NGD8msnzaVlFJ9mymvfWGqXbpQO7I7yXkyr+kLCtPfd6A2Iknhc3jyukADGAwUSR87dYtV4ZqPUVCO8ZOJKFWYnInmMxA1yMMzCpy2d4BLlFWQeK89SJspJP4gDG+bZHzEZ4MTpZBUR6R9TJBVoADeCU9IXxJLNprDsmUrE5QAGL5QW6MfbRwqG5cANbhCKJZA3gW0ijMqh3ZASGGbZesB7/vZYSDvDSFTaQuTs32Z0qTsxCSAQrvHBuC61C4NjEDbHYmSkpKU92pW9iRbW274eeQN42r7LZT7OkhX5//ALFxd2jQha0uPCXfRhp6sPWJzi3+rydfFNR/ZWjjk7Y05Gf8ZCVOUtkxzKSXJvoS9haHKWclnQpi4ZKyQH1TiUcUs8El9bHKN7X2b3Z3Etg5hyT8o5pX7NaZMJJCipVxm2JQ1zGVjaEg56kPyx46uBsVNtMI3FWI9hQe3Jne3tJtoQkh4rUm1EpJAQFA3BfftnhXdwM2655xpOz+8moMlUxik4kFgoKAvhZXtjTXnFilmHuZmA/xUKKVJcocpYpKSTurIIZzckBw7xVpHOmdD7NyZawSlPi3VEvkcxfyyhzszPwTZsgGyVDCDwL3HK0c+7P9ppkofxAqWFXCxhJ/pWgWJuDxvnB6DtFhqZk1K8a0JGJIBCfE46uBloHhaoa7DVKGmKGoUon/AHH9PSPHsfIfX3x53/eKVM/8izbhe4fXWCy5b4eao86Wz3ou0mY1VreUOdsqUK2QQRog/wDzTA10mIEjS/vY/GKHbYFGx1nUIT/emLcC/JnF81/gcYoqMMQeN+FoakT1BRAZhrr6wMVKQlzZ4FTVaVO6g2XBzHQ7d2ePsYnIKnSt2OsTZVNhIxYddLmKn3gnIWGsKiScQVNZoMW1gyYGUgrQQrIKYEi7QM1YQFIKeTZ5xQq6kBKUtYXPGJtRMUpYKiL5FrsOMNH8thTGBWyglMtNuJb6xmqk7wunLnkYSppctblSmUYPRzD3gOiBpkYLVaFbPp8syzhCMC2fNx6Rkk4mCt7nqIzmKQVCZzYg3g0pBQwG9e8BvA4CXIFyDi4EwsZcs5n4xQqJiUJLCz3AHGAillKvcPpAUvLFoyTSplJZIxTGzZ2+ggO0pQWESw7pQSC1idRyNoLJSQpTKIPiKSHtqOLvGNHVmbcAOFX6Hh0jZWQIlJogCnGcKTwu/pGZRgctukEJfP0inVTJco7ycR8QysDnbreEJVapRK1oSpAIsR7oopN5CY005VyANDweBmcVPiLcOEbJN2PJKEzADgNyyiwHFuETtobGxHEg7rZA++0LHki2DshVKXBJ4aZPCskspQPBvpBpCSNQR8IdlU6WUoguoM8O3QUbl2L2yuTJQoKNndIJALKyIjqWyNuJqUqZJSRmCQc+HERwjszXKUES2YAqJOp4D1MbVJqVJWCkkEA3BY+6DRk6OqqR/DDaGxPWOOdrNpomT5k1AZCl26ZPye6vONnndrJ6qSZLIxPumYMwkkguNSQ4fnGh7alnC0LJ+Cscs8lTilQOR0+sGnTl953iS+IDEBhBJ43srQZpNhcxLkTCRfS3nB0zgzEgdYUavBZlbWAQoLXhzxBQGn5VBwXe2fSMu6ZCZYHdS1BxLumarUqxndU+bJL2zzBW2fIFapMhaRiYYZrOoJBNlX30gsGPGxDRnVVCpGORUJcIN1DEtIbIhRyzHiY8FDwxl6BKLiWdkTpqQAtSZxCix/DJ0YklivqznUl42XZAEyYhLF8QdKgyk55pN/PI6GNJo9tJUrChbEndlzBvKSRYhRDLFm0IbLUVZG01m6hdJsFKUgpYhgFoJYZ3LpybWJy4VJ2dHH8mUFR0TZ2ynXOBsN9A/wBxv5RO+0cn/hinsSJYYccacoW2X9oI7whVNMBJALTAsOEgEuAMROF7C7Qn9oG2k1VB3cnGVYkvukBklzeKxioqkQ5ORzyzkyaTEokqZJtC20KQkhCQwFwRl1Jhygkpwqd1AP5HXrE6pcPLAw//AKgR/YgObNrQgMo4gThB6a9Iz2jMwqQSxS/lCNPRK3RYjjweKVUUIDkuAGHAwGkpWjUTJjlapj4A9ucCnVHeAqJDjLnDn3+UpLCUG4qMTptFgPHgRFF9gPJjFiA1riKFLJSMwSlr3yiYQXsDaG5ElrlbPmPrBegjfcJF3OB9PhAxthQyALZdOsYVC7hIGJI5wPugSyLEi76QtezIp09YqZLCgQF4stGggnPcpD9Ij0SMLk3bQR8qoUS7ty4QOisNsqy5KlDEhSWN39o9HDDrCtZMZYsUJdywZz84zpamYtLMQrQtZXANp5RlL2mZa2xYixuwwKIBbPRznkWhEmmD6BbVXLxpUd5VkqTpkPTPOM9pypaZP8MMlTFtecCo8M6aJc8DErIpOA4ms7Ai/SCbRpiAvxnCycBAxIbjm41cZwVhpM1DWzNsplSzKUSoez5jKE1y0gKwOlSWblf3wei2bKTKxzC5Pu6QJacSFKObWDXtr1g0k3QEsikuoxF1AZ306wzNm4CQBYgACE6dbKAUk73x4wSvryFYQ+7Y5Q9ZGaHNjz1SlYsIV+UKGKKNJ2kwCYuelQU+6kAkENYA5Dz4xBXtEqSQpAdrKTZQPzhrZG1Ugo74ukTEhb3ZLhywzjZQKOtdkNnFNOjvRvrGNY/qL4fJwPIxD7X9n+7OJHgOX5Tw6cI2uirUqQFJUCFMQRkxFjzBd35xjtJAmyVgtkW6j9REvJbSOVpkYUtzhSqkYm8/iIrz5dzAEybHq3wh0L2zZQ7N7V7hKtwFbEJXqHL3Go1i/wBhNpA1/wDEuZzhzqc28290ao7QbZtb3U6XNGaFBQ6ggwKp2Fys6Vtf7NaaoStcn/pZqVOlUtIwOTrKyHVOE8XFo0nbuw66lf7xJ7xGYnSXKW4nCMUo9QBzAjp+w9p46aUom8wIV5mW566xVVVjvUh7hI94P0MVwxThNJtVJIBUb5YmDnkvwLPmlXWLX3tQS8xBb/yPZ7NjcbubOrlvRSo9m0lXVV8uYnDMlzVKCpZwkowJF03SsBaT4knxc40LZ+35kpSky1qlC7pViVKIJNyLqQ/IEHhCUayxPp0zVFKkFKj/ACuCeJDk4+Lbx6RDrOyszEVgmYj2SPnw6RRRtdEwJl4RJWB4XBlLvZUs+yX0Dh8gDHkpUwLOAkTDYpWWJc6FZwk6Mo6nejAaJsmTh1cpDHlxsYR2vLXMUyUuDk0bpJkSp6VZS5w3VBmYl2BSoWPL0eJlXSTZIw922j5DryNjbkYm7i7FeDWqTYi5g0S1rn5RhVyV05YFKidRcj6RRn1cuScKlklVy1wITnUkpsaSpT8IZSbedA/kQpNoLST7WLMRlKQFA/zP6QvLxBTixjKUSVMm5i1DUOUktidWj6qUy3AvwHGPJKyHd4wmKxK3HJhfIvkEurIU5N/jDn/Envb0hddIo4jZxxg1Piwj6RmkGxNda0zElLAHwvbmIZrpKEAJYsUhSS72Oj6wk4YjCXGo+Ygq5wUhlWKAw4Eaef70g1kI5IqwqXvNjQ2FXtBri+oi9t9RVIl1KLEpAU3PjxYvGoSZbgl2AHrFSi20fu5pzq7E9XaJyhlNAcfJMEwlWt/3lDktZWQrEXFgWhVMg2058BBps1RAS7JB0s/OKMY9Uve3SVEXJ+kKrIJJc3vzgvepBAALdc4IgAqO6AGy4QTAkMVa3g6NnlwDr69OsElUgG8FXz5fpAUzCN5KnvqdfnAv0ai7srb06kAS5KHISg3KTxDg2e5HwzjadmfaJJX+KmYhQawAUlShZ7MRxZtM40qerFLExn1if3jqbI6MMzCLJjdNq10jvFYJgUCXBYpzvcKAZoFJwkWIPQxrC16OeevlGMyrDhhyeDQtmzLkk6GFF18pDlSw49kXL8GGURpZIScRKnTxNvWEUyRxDc+PCNQTZqP7SqiVJp5KUp/gLxYnO+llAII0DKIfPLhFz/m4r78qoTKPdGWlHdk33XOLELA4lK0yjm8yW2ogqKdR3m3eUPSCbAja61TJtRLUUKUZi1sb7z7vQu0KyK7EApbhQswD4h8oFSqShC7gk2bWFKch8y1zE+t2KPoWJ6sKkKbQgXDwyK1comXMxTEJyV7aAfO45PCNBVqQmYSojJm48uEfKrAveViKQbk535iMk0/oJsiJomgKxvZpcwePXdv+J/QbtpwrUlSJgEqc2Ip3Sby5iRayhfIAcUsHcAKToSKwJxGUSgGxGYUPzJNi0P7L2kpZ7tZuWUkPhxl7YFexM1BNiXFi7tQUwfaPs4JLzEeB8s8PU6jgfnEKVUKSXSWjoOz6/EyZguXScQZMwXCgUtuTEgXSB7Li4aNZ7T9lzTrKkb0tgriUgsxcWUly2IEi44iCn4MIlXeJKvbGY4jlCsuoIsLQOStns8GlSknxEjhBBR7MqFcYxkrKWN/KCMwsM9TlFCnmysKU4g5zLO0BugMnomBySc+MZCaecZVWzSl1Yt3Q8fKHadEvCHzaNaMyX3RSgk2JLN0zhdKhd4qbZ8Y84jmCnasZDUrwtfOMEyjq4h2j/DHUx9UZRrCwMq5OIsB+7R6lRUWfwi3SA1GZg8rJMYAJcp256xWp0S2fTC36RLleE9Yq0v4QhZ6MLCnUvddks7s0e91JLAlTJ0GvOB+1AKH8YdYwNlmWgd0QiWUgl2UblsyBCSWxlYUAH6n9Ior/ABT/AEGIfteXzhI5AUZkxGIWJBuo848XJASpJ+pZ82gFT409Icl/i/6IOhTCTs/Dd3YuC1zA6BliYjDxUm2sV5GZ8on0f4g/qVE1Juw/ZDMsvwfOK+yZYBMtRzDjnCNXmr+swUfjS4tLKCzOVTDvFAjwgtCWPyb1MUlfiTOivlClB4z0MZPyZH1FWlJfAFJGYP7tDlVSCZLxyvC908IFR+Gd/QYNsLwHrCydZRmLyaEhO8nMsC8fVez5soOU7o8x+/oOEHrPxfSKW0v+2V5QHNqvsF5C9kaI1dTLlg4UzVfxDdSQySrvAHdKtw8nBDizdOpey0gSyk1eNw6QZC7C+MFLsUKBLpyd+Mc++xH/ANUk9Jv9gj9LxWrHOB1f2PUpmEy6/AkmyTTrVhe7YsYcX+sY/wDJiUPFtC5CSHpl3CkhQZphexjvpj2CY/O+1PsyRLPdKrVFlM/3cBN0S1eNc5KRaanM210duk+xKWvCRXHe40xBFnYgzbHly6R3hf790Cp8j/Wv+8xkq2GbVJRVHC6/7EwEKWmuCyJalpSZCgFMjG2LvC1uRZ45mjadgyRH6427/wBrP/8Aamf2Kj8boyEZpCpe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data:image/jpeg;base64,/9j/4AAQSkZJRgABAQAAAQABAAD/2wCEAAkGBhMSERUTExQWFRUWGBoaGBcYGR0aGBoaHRcXHRocHRgXHCYfFxojGhcXHy8gJCcpLCwsFx4xNTAqNSYrLCkBCQoKDgwOGg8PGiwkHyQsLCwsLCwsLCwsLCwsLCwsLCwsLCwsLCwsLCwsLCwsLCwsLCwsLCwsLCwsLCwsLCksLP/AABEIAMkA+wMBIgACEQEDEQH/xAAcAAADAAMBAQEAAAAAAAAAAAADBAUCBgcBAAj/xABEEAABAgQDBQUFBgUCBQUBAAABAhEAAwQhEjFBBSJRYXEGEzKBkUKhscHRBxQzYuHwI1JysvGCkhUXJDRTNXOis8IW/8QAGQEAAwEBAQAAAAAAAAAAAAAAAQIDAAQF/8QAJhEAAgICAgICAgIDAAAAAAAAAAECESExAxJBUQRhIjJx8AUTof/aAAwDAQACEQMRAD8A0BNMhK8JWSojClR52t5284YkU8vNSUuA5Cne3IWOT3iSUgzkgKUoAC/nkIo7V2iwVuC5AUoKLuM0lOjX6xySi7SsF4HpdUJiMQTgYMWHB/TSI9KpaitKiFJFzvMrqDqOUH2jXf8ASSyk4SSXbXN4iyQn2iQ/tC7dRB44YYqQ3VTUpAUlWNzkcxE9U3esNYYqaU7uG4IsrQwmojM5xeKGSGQhJKhA5TEgHpAgCY8SCDzghCTkFBKXygeKGauU5xEvk8YlFgcwDGAZCS6eDmMFylHSw4RlMViNshBitQLGwHk8YBO1jOSLwSeUnw2MCciCMERLJdnLQNd4YkTCM7Q4dnqElCyhTLJCDhLLILEAtvMeECwNkwOB1hilFri0b7sr7MJlTTJng4FrCe6lkeJzcqJ8CWBORLDpC03sVUpmrppaUzJiCAsp8CXALFRYBn+MBsDZo/d4lMNYfpqdKJgTMDv7oq7e7HVFClE+alCQoskY0lRIDk4QfDz5jiIgzqnvJmM2jO2bJVqNngPrkQ8ZU5ljdWkYVGxHGMpIV3bK/wBJjOkkAym/M/SIN4yLTBVdAJZdAcRmrCEYiIfCrXyhedThSCGtCqd1YLF6OqBDax9hIUXcg3g1DstipRzGQj6eqbi3UgCD2XbAwhtNBwpU7DhE2Wpi/wAYvV2zlKRci1xEJNOXbOKwaaCUPvgQQwBfWCyZveBT+RhEHAp1Jtk0CXVFIZOsHrZqKlNKSlVj1jxUhT+IwrQzGDveMztxXKF6u8AplCQJdH4lBc45AXTL5niYiKqAkKB3iVA5555+sZ7XqkzVBQBCiGUOb2PO0JTZagGawOcNGPl7Cl7Gfvr4Us6Q5w9c4UWfKDClwqL3ZLx5USGwk+1pDqg2gSZpAaBu8HWEBteMEC0t4WghMLgCPZ4wqYaiGFVCVISnDcGGkbMEzflrc6pOcK5VsDwYU1DYFs84NKpZaXStwHd+PIRTkUTZklwBCtXNTdPiaw6xHv2dCv6PlS0YGloYHWA1MkrTfMWjBCJuAgMwBUYep6dQShx4g5jN9fIBGm2SBnprE2ok3OraxsE+WtSFJSR+kKf8FVYEW1Lw0Z+2ZP2TPu6ioJGZj9O7L2ZKkU8sISMMlDoe7MnN9CXN+ZjV9ufZjRmmSumCZE6UApEwF0ra4EzEd4K459RaNTpdt1c9CilSgmWnCUhVkpIw+Z58ic4PJyrj2dnBwPldXR1xUoJRiBDyyi3Qpd+qX9YmT5AkyyS3iK5quLnEs+dx06RymZJq5aRMJmYpgN3cqfJ9bwf/APratBPfKUtJWlS0KYOHJUnKzi3SJL5UWd8v8Y6uEkzY9o9kFbRmGpq5ipaFMJclI3ky/ZTcFlHMsMz6Qe0PYOgpkqUupVKURuS2TMXycBvl1jZqLtIa9u6CkTBYuxCSXuP5jbM2HOGZ2wtnUoepWgrXmqapyT5xeL7ZR5fJxyg+slk5HSTxhwHhaChBCRkBw4xtvait2aNyTIQs4XE6WvDhNxcEX6ajhGmJQFauHeIySTIsaxMtiXSNBx6wbvEHIX65QjNollQJsmMpVOlIJSHf1ibS9i0MUy0bzKuc48lLLnCp4nAKHBhDVM0uWpQzeGcUGrBbVnzHCYT2eiYqYGD3z0izV0KVrQslg14zrJGJOGXugZnWNHkSSQ5L27UJ8FiRwyiOsPbWHTs3dWbhjaGpNMAhCinedjFk1FUYRp6YlwxJ90fK2SQbtD1eFJTYsXa0R1FXAwyd5AfLmYQC1yHBg9JtFnCkguMzCgmuACLiw6QMM94ar2M1ZbIBKXHs3+Qj6rUhDKWxW1hwhWlqSUsTlryEKqUFOVO54wlCUAN1dYPMllg7dIOijTiCSSCz35wvVDCrCHtD2Oe43Z7CDomkKdAID5xnM2fgR3niBFuR5xlsqcGIPGA3aBZWpaxS0qSqymtAaaSk3LuYUpAoLbUEZw1UV4lm37vEWqdIFDDpcoIN7BjdjH06owEgvhDAF/jC9G+9MJcnKElqmYmU5CvlA6WwUVaVaXcHmLxQEtalDu0lRLEpAc+jRLp8DXSzWByjpX2abCmIAqlYcKnDO5KXvlk5GUL1tmStkuZtGbUGXJUSAAxex9ONoqbM2f3C106UrWmYnECA7PulyBb9I6GNk0+MvKTiXckjNg2fSCUlMmQFBLkEuCS56Oblm1iHJw9pW3jyetxc0owUGjm9MalUmRNMokSpi5cziCkJAJTmGLvaItVtGVME5SgC0xkHiXOEfPyjtNOUHGphvKc2zLAPzLAB+Qjn/bP7PnVLXSpLFZUuWGCXN8T5IFmL5aAmxWXxUlcTs4fkxcqmq/tmibNpqqTPSimJStfPdIAuVHIJAeK+2FSETe8nrE9abAJcj8xAJtcZk/QY7TpVUoWDMxzlABRQNxCP5QTfPU8BGqikwuxzzeLcbcVnZw/O548skkbWnbmzakGVMlKlEjxhrP0f4RrG06SXSrKULExJulabgpOR5HTyidUJIKlZJybjGVNJCwQLWsIu2msnmnk2tCg5JF2EPl2F7cdYmmmEtV3OoI0MPJlMkKXmBk9n4mElWKF6n1ZSOkQNNMPC5aDzFkh3tpH0yckIc6ZwqbqgrAZK0sE5kGAUlR/FWjQh30ePMCA6sycukeqm4nCBZr84VLA0l7BVSkqQWU4Ba3GArUojQEZCF6GrYkYGTdrax7SyFEhSs8/KKqPUD0AVULWoJNyDpH0yWHO80UJVOnEVjWBTqYFRLQ6mroSyC+EuLiBQSfLKSxjIpBwhOZzixQ8GT8co+lrDubtpxgiJQAL56QLuydDGAMzavGcWR+A0ECVOIUlWbR7Jkg3OmnKH5FOJTlQu26eohW0gXQ7JnpYlN0qD4eB1aPJlElX8QA8FAWiTSLUGZ2clhFVE9WJVt0sB9Ym4taNQ4lQwg4c8uYGV4CqQnGe8TYptDEupASzWygUxRJBa0SV2LYulJxJlJyzPyEOypRCt7/EZyXQgkZnXWBJnAZm5y6wG29Buz2qpwoco619ntFMlU6Aq4KSQCb7zs/Jo5P3nFmIaOudi5MxNLLM25KQ1mt7PuYwU6RTgjcjYjNV7KmbIH4PBztBSRvADLMgOTkA5uTpCSBePtp7GRUIShYSoJUFgKDjEMjaFTPTnBIqTq9AQ6mHIsBGndqPtERKQUSSCs2BGQ5wHaewjPqShc5W6QpSdS4dxkw01jR+2lFLkVi0ywySEls2UUh89NfOG7OrOPlaiqRJXXLWo4iTiU55mPJspOZcvoMvWMcJAyjCqmNKt4ibfOJrLwcfkGuY9mdtM7dYVRVrSrwAAnMjSGZFQptVNwGcK1c1SlEKs2jxWK8UG2tDtfNKk7qfOMZodHGF6WctmYwabLVYmF69cBu9mBkKVhDHi0Dmy72e+hh2XtoJUlAuTYnSMFpYszteGTa2byCSgGxLCDSVZlILAZnKAqmhG8shzpGCZi5nhIbhygVYdi9JP/ilJuC5PWGhSqJId3+EFoaZCTlvc4IinGIkEvrAlPOAADLU4AsE8YKKN7w1jDsQ4j5ediYn3YppcuWVKwnPhBzJ3wkWUBfh5R4JZlKD8PjGcypfCSzgX5x3jMYpKRk41XDix1EMTtoiWlQSkb1haJs6eos9kDIaQ4lUspGJT8ABkesI17Fr2IYDhBfMsRFhE7GgJ4D9+6E62QMIKTiAN4+pVHENAc215RnlWM0WiEy0AgB8hEiYrE+E3ByBs31h0AKW5ulrh7v0hTvJaVHAltC7nzaJwVfyAobPlpmApAIVqD8YLOllJ5N7xEc1hCwpiCxB0hiXVqJSCCMRYDO8BwdgocOK7hy2nyhJCCtQSQRhvzjd9m/ZptGYkzBKCNUBcxKVHqn2fNog9oNjTqVaUzZa5a1E5ix6EWUOYMZWvA9CkikUuYEfzEAPdySwtH6EpqQIQlOYADE3OUcu+y3sx38773OBwSrSxoqZZyeISPeeUdixchCyeKOnhVfkIKl8ISm7TAtkR+/mIpzZYzuI1ztDsgzg0iYArV/qPhzjnZ3J2jTu1HahKawLAWqZLDOFsFJN8JDZufJ9Y1HaW01TlqXM8Si5tlo3oIJtajmJWrEolcoqCg9iQbnzz9IEk4t4ZkCx4xS0jyuSblJi/fWyPB4+nUSi9wExlVPhCXu/qYylEWBcnINB+0TsHLqMG6gWGZ+kKzqUKJUL4r+cWzRpZyT5wjOpT7OROsGPIvBj2RKUwGrQwqWFJbN9YVXXJQG0diecHAtiSbNCSvYK8gRLQhWWJXLQQQ3CiNYGg4nFg9n1gid1LQZf9ChBdCJni98BnIUhIEvMFiRFHuC+Imw0jyZTkg6OfdFFMKPaZWTi7XMHAzJ4tC1It5rKOFLe+H5gZQAuIjPdAFJc9nSc9OcFSq0Z19EAAr2c+h4QgaZZyWw4RlTyFZ0ey6sTQAyJo52WeVrFXQCPldmkrDyVEK1lq6+yTcdDlxjWZ0spLHlcZRe2XtkpAC1AqULE2yNkk/A9Rwjvr0MTaigKFqSQS2fEfpBU0jJe7qO6I22XRhYCrAEAYuDnwkNYcNC1tHk7SoWU4fCEsVDIHhyMI5PQjTNfmpIthu/WMRMdQY558IsrlBKpYBzSfPnEymoFKcg7oV/mCpJqwp2GRJxBJSrCHuecUJxloIUSCTw1ibPmGWQlJDDl+3hadPJUDm3KB17GeSqahEwqB3QWYke7lGydithHv+9C/wgVAlmBtdjnw0z5Ro0lTpvxyjsfZ2jNNSoOF1FAJGpJuTccCw6Qsl10GCyVR2gqJT6oBubZHVn/xGwSdp09XKMmoQmag6Ea8Rqk8CGMaLL2pjWcctSUBwDcJ6X8zGWzJBRVS8Cmlqd7uCz7vI/LpE48rumdj4Px7I32ipE0yUSpacKEpwpu+XvJzJOucOGc8TJlS4/djBJNQevlaIcjdnTCK6jqiNXgaqdxn52gkshnGsepZ4mg2cZ7ZyxIrZo3mUUluSkhzzu8QppSgYrlTuBr6R3batDRrUmZUykrwAhJVzI0yPQ5ecYSNvUssK7hEqXhzZCUt6COxQTzZ5k4fkz89TFLUp1ApIuHDeTRVkrUbJw5Zq04x1za235FXKKJ0nvUnwqCXI4FKhdKtfjaOT7VpSCUAsxIe2Q6Rp1aJPAGVUDIkcAcgYx7wh3sBl+kJppiFAzEklOXA84ZUSSXIbgYRpC6EJ0gKUHcPro8VqUmWCh8QaATKYKcEjCYPLkAFyX4dIE5JqhlgyFMzKZioZ8oxlyV4nUpxwEZzJ+QYnhAZoLuDbUQiyDIebL09IwlgsHzheZNeWxJHAg3g0qUogBSmjNNIy+z2dICsjl8YzRMbW+UCXKwWCiXIvzgk3Jz/AJgP0Awr6lk59RyhaTSBSQrEbwUysSMTXbL4CBU1ajCLNyiiusDPCwPK7NIX7JP9JSLdN355wovY0kzBLUe6UQkJxFh6qOH3iA009SWKVrGWrt6398UUbcUomXUJE1IDOzqw5Al3Pxjo7DppmQ2LU05SCd0Bm3rh7sT7PQlL6ca8vZywkTUgBwwRMuC+YJcOhmLu4sRZxC1JPmSgDTqM6SLmSVXHNBc4DnxA/LDNLt+SsEheGZkZS2SvnkQ9uAL8XjWxqE6zZ0qYzNJmi3dlWInR5amAmJPDxDnEtVIoKwhDJHk5i7V0apjmx1Yh242Ls0JqBZlFJ0dyPUl28zAaT0I4+jT6+jXLWl2AJLMXgIKb4icWga0bJtPZKr4chqsH+5m9WjWqmimpJKkK5qZx/uFmikcrJqKfZ7ZaZ9RLlJxOVBxbIF1Mf6XjsVbMI3VILizgjC3J45p9llOo1M2aL91Lf/cQP7QqN8r6rGt+voMohytrR0/Hgm8mapzqY5BuhBsfmYlbV2ikoKZJaZLWAAB7RUUhI1xAp9H4x5W1BSlRBbdZL/zHK2sM7ApEmqkghmK5qhwWGTmeJU78hHNFXJHpulBs2fZk2YwChvZKDe4/tou0kwEMzEaZRnOkMysLg8NP0htOFgWEXcbODtSMAAz+/wDSFF1iRfEwOR0JHHyhsLAvp1hStplzQUsEpPBifpCdUFSZpPanbn3iYmnlrAIcqILXuGy0v6xNRscSyFrXjbMPu+mvnC47PqxLqJswold4SW3phCV4QnEGYWvYtG1qwkiwtwDW5eTN1eEnP0dceBJW9sBsZKiTcBwQlJFm+caT2uBlVaiU4isukWYcb8HeOiy6UpUwwg66NyjSvtMpyFyVpAuFAtlYpdv9wisVccnnc8cmsrWoqddzx0jCqnOm1ydI+kzXJZQ8+EGmSApilbNyzhdM5NbJVaqYMIICRoBnDdPXApKS4Oj6wDaaVBnY/m1B6QRUgFI/maKOnFWMsmaJpSAACHOZv6QRdOSrEXPKPhWJSnevkOkNTWUAy26a+sSeAPYkunxKYkMNI+7zuy6i6TYNx0gs4YVMLvC33sYxLwlsnazwytr6BYQz8WWfzj5T65PBaSXhmFRG6ffBijEp/Zu4HyhbSeA2DpiSCws+sCNGjQe+GygANq9hrCxA4H1gKXlBSYvKQEockEgE2yz4ecApdrKSq0tLv4iLnn6RhIqZbsVDFoS+EWy/WPJqRJDKlqGIWU7gvy0OVo6K9mpFCpqyolbsf5k7pB42z5QnP2ilaT36ETvzncmj/Wkb3RQMLbRkTFICwbCzfWJ8ycrwKAe1zmPqIfjjgy+ipSbTSi0mfOlflWAuX+nkkwRW35qW71KVvcKSSD1H7ERpaBiOrZnRobVXpUkgjw5EceHSHYbLdFtKWthLmYTohQa50ZRCT5EdYPLlJDhYXLXmSCQlnz4IBfMhsmMa1NlIABJckZCzQek2ouWAxxB9Xbp/ho1ehrNv2NVzKUlcpSDiICt1LqAdi6Xxs5uA8ep2gZjlCu7KXISSAljme7LE2520EQaTaaUpxqlFCVOMTEJUQWLLSBcZG/URQ70LAVLWFNklROLmEzUAHLQhucI43spCbjooUEqYpQVNm40pslIcBxkogMHZ4rUFQv77hSCSqUwtmSp8+JYRGlVQxATXTrhsVEfkKfG+TgqaKuz9prBAUES7khRxKDOAHCbJAD3uGN2MS/1tS7HQ/kXDpR0nYu1yuVfo9/nd4yn1gSsJFyf3lGpU+1ZkuavExCw+EZObqL5C9wYsUG1gzkEkGyjw1aM7simbHLlvmR6RRUhIQ44RpW1NqrwEIBUopISxu+luWcbDsELmUySpQunO5Nxd31eDDegtmmLm4ZWJV3xMORUq3mPc0B2DiQhQmX7s8GGFsQSOgwp8oxrZ4CyBcIsOa+Pl9Il1VFMTNTNSoqQE4Zkq++HJJzD3OT3Zo4l+x7LVQLFEHLrd1HEbn2i/w+MKfaeEfcpJSBiSsMNWILv5gRjT7RxeFKjc4sQwEEZZ2IzNnzEY9uKcjZappIxFUshtN9mc55kx0ce6PO+SrjdHLu6WMRO7z66coIFL3N4kHPgB9Y9++KKQGByKoblpYMLDgIu21s84DNQlSyVbrMc82+Aj41moG63QwOvmGWfDmPE0AVVY7m5ItoIyjeQ36MRUEkP5gm0MyK4SzgYqSfdwaE1yAFMXFnEMYMRBUGZvDr9IeSTQKKlLJZWIlz84wqFKBKiLXPBo8mVTAWLEt+toUq5rkcOuojnjFt2zPBl98VhDFyc2D2ijseYpKFiZq2HELxKE1DkucgHTp6QXaW0iEpGIlWYcPbSGlG/xSM0OrJcl+X+BCYqQM1F+kLzdpTUov4jrrGJmg3UbnO0NGD8msnzaVlFJ9mymvfWGqXbpQO7I7yXkyr+kLCtPfd6A2Iknhc3jyukADGAwUSR87dYtV4ZqPUVCO8ZOJKFWYnInmMxA1yMMzCpy2d4BLlFWQeK89SJspJP4gDG+bZHzEZ4MTpZBUR6R9TJBVoADeCU9IXxJLNprDsmUrE5QAGL5QW6MfbRwqG5cANbhCKJZA3gW0ijMqh3ZASGGbZesB7/vZYSDvDSFTaQuTs32Z0qTsxCSAQrvHBuC61C4NjEDbHYmSkpKU92pW9iRbW274eeQN42r7LZT7OkhX5//ALFxd2jQha0uPCXfRhp6sPWJzi3+rydfFNR/ZWjjk7Y05Gf8ZCVOUtkxzKSXJvoS9haHKWclnQpi4ZKyQH1TiUcUs8El9bHKN7X2b3Z3Etg5hyT8o5pX7NaZMJJCipVxm2JQ1zGVjaEg56kPyx46uBsVNtMI3FWI9hQe3Jne3tJtoQkh4rUm1EpJAQFA3BfftnhXdwM2655xpOz+8moMlUxik4kFgoKAvhZXtjTXnFilmHuZmA/xUKKVJcocpYpKSTurIIZzckBw7xVpHOmdD7NyZawSlPi3VEvkcxfyyhzszPwTZsgGyVDCDwL3HK0c+7P9ppkofxAqWFXCxhJ/pWgWJuDxvnB6DtFhqZk1K8a0JGJIBCfE46uBloHhaoa7DVKGmKGoUon/AHH9PSPHsfIfX3x53/eKVM/8izbhe4fXWCy5b4eao86Wz3ou0mY1VreUOdsqUK2QQRog/wDzTA10mIEjS/vY/GKHbYFGx1nUIT/emLcC/JnF81/gcYoqMMQeN+FoakT1BRAZhrr6wMVKQlzZ4FTVaVO6g2XBzHQ7d2ePsYnIKnSt2OsTZVNhIxYddLmKn3gnIWGsKiScQVNZoMW1gyYGUgrQQrIKYEi7QM1YQFIKeTZ5xQq6kBKUtYXPGJtRMUpYKiL5FrsOMNH8thTGBWyglMtNuJb6xmqk7wunLnkYSppctblSmUYPRzD3gOiBpkYLVaFbPp8syzhCMC2fNx6Rkk4mCt7nqIzmKQVCZzYg3g0pBQwG9e8BvA4CXIFyDi4EwsZcs5n4xQqJiUJLCz3AHGAillKvcPpAUvLFoyTSplJZIxTGzZ2+ggO0pQWESw7pQSC1idRyNoLJSQpTKIPiKSHtqOLvGNHVmbcAOFX6Hh0jZWQIlJogCnGcKTwu/pGZRgctukEJfP0inVTJco7ycR8QysDnbreEJVapRK1oSpAIsR7oopN5CY005VyANDweBmcVPiLcOEbJN2PJKEzADgNyyiwHFuETtobGxHEg7rZA++0LHki2DshVKXBJ4aZPCskspQPBvpBpCSNQR8IdlU6WUoguoM8O3QUbl2L2yuTJQoKNndIJALKyIjqWyNuJqUqZJSRmCQc+HERwjszXKUES2YAqJOp4D1MbVJqVJWCkkEA3BY+6DRk6OqqR/DDaGxPWOOdrNpomT5k1AZCl26ZPye6vONnndrJ6qSZLIxPumYMwkkguNSQ4fnGh7alnC0LJ+Cscs8lTilQOR0+sGnTl953iS+IDEBhBJ43srQZpNhcxLkTCRfS3nB0zgzEgdYUavBZlbWAQoLXhzxBQGn5VBwXe2fSMu6ZCZYHdS1BxLumarUqxndU+bJL2zzBW2fIFapMhaRiYYZrOoJBNlX30gsGPGxDRnVVCpGORUJcIN1DEtIbIhRyzHiY8FDwxl6BKLiWdkTpqQAtSZxCix/DJ0YklivqznUl42XZAEyYhLF8QdKgyk55pN/PI6GNJo9tJUrChbEndlzBvKSRYhRDLFm0IbLUVZG01m6hdJsFKUgpYhgFoJYZ3LpybWJy4VJ2dHH8mUFR0TZ2ynXOBsN9A/wBxv5RO+0cn/hinsSJYYccacoW2X9oI7whVNMBJALTAsOEgEuAMROF7C7Qn9oG2k1VB3cnGVYkvukBklzeKxioqkQ5ORzyzkyaTEokqZJtC20KQkhCQwFwRl1Jhygkpwqd1AP5HXrE6pcPLAw//AKgR/YgObNrQgMo4gThB6a9Iz2jMwqQSxS/lCNPRK3RYjjweKVUUIDkuAGHAwGkpWjUTJjlapj4A9ucCnVHeAqJDjLnDn3+UpLCUG4qMTptFgPHgRFF9gPJjFiA1riKFLJSMwSlr3yiYQXsDaG5ElrlbPmPrBegjfcJF3OB9PhAxthQyALZdOsYVC7hIGJI5wPugSyLEi76QtezIp09YqZLCgQF4stGggnPcpD9Ij0SMLk3bQR8qoUS7ty4QOisNsqy5KlDEhSWN39o9HDDrCtZMZYsUJdywZz84zpamYtLMQrQtZXANp5RlL2mZa2xYixuwwKIBbPRznkWhEmmD6BbVXLxpUd5VkqTpkPTPOM9pypaZP8MMlTFtecCo8M6aJc8DErIpOA4ms7Ai/SCbRpiAvxnCycBAxIbjm41cZwVhpM1DWzNsplSzKUSoez5jKE1y0gKwOlSWblf3wei2bKTKxzC5Pu6QJacSFKObWDXtr1g0k3QEsikuoxF1AZ306wzNm4CQBYgACE6dbKAUk73x4wSvryFYQ+7Y5Q9ZGaHNjz1SlYsIV+UKGKKNJ2kwCYuelQU+6kAkENYA5Dz4xBXtEqSQpAdrKTZQPzhrZG1Ugo74ukTEhb3ZLhywzjZQKOtdkNnFNOjvRvrGNY/qL4fJwPIxD7X9n+7OJHgOX5Tw6cI2uirUqQFJUCFMQRkxFjzBd35xjtJAmyVgtkW6j9REvJbSOVpkYUtzhSqkYm8/iIrz5dzAEybHq3wh0L2zZQ7N7V7hKtwFbEJXqHL3Go1i/wBhNpA1/wDEuZzhzqc28290ao7QbZtb3U6XNGaFBQ6ggwKp2Fys6Vtf7NaaoStcn/pZqVOlUtIwOTrKyHVOE8XFo0nbuw66lf7xJ7xGYnSXKW4nCMUo9QBzAjp+w9p46aUom8wIV5mW566xVVVjvUh7hI94P0MVwxThNJtVJIBUb5YmDnkvwLPmlXWLX3tQS8xBb/yPZ7NjcbubOrlvRSo9m0lXVV8uYnDMlzVKCpZwkowJF03SsBaT4knxc40LZ+35kpSky1qlC7pViVKIJNyLqQ/IEHhCUayxPp0zVFKkFKj/ACuCeJDk4+Lbx6RDrOyszEVgmYj2SPnw6RRRtdEwJl4RJWB4XBlLvZUs+yX0Dh8gDHkpUwLOAkTDYpWWJc6FZwk6Mo6nejAaJsmTh1cpDHlxsYR2vLXMUyUuDk0bpJkSp6VZS5w3VBmYl2BSoWPL0eJlXSTZIw922j5DryNjbkYm7i7FeDWqTYi5g0S1rn5RhVyV05YFKidRcj6RRn1cuScKlklVy1wITnUkpsaSpT8IZSbedA/kQpNoLST7WLMRlKQFA/zP6QvLxBTixjKUSVMm5i1DUOUktidWj6qUy3AvwHGPJKyHd4wmKxK3HJhfIvkEurIU5N/jDn/Envb0hddIo4jZxxg1Piwj6RmkGxNda0zElLAHwvbmIZrpKEAJYsUhSS72Oj6wk4YjCXGo+Ygq5wUhlWKAw4Eaef70g1kI5IqwqXvNjQ2FXtBri+oi9t9RVIl1KLEpAU3PjxYvGoSZbgl2AHrFSi20fu5pzq7E9XaJyhlNAcfJMEwlWt/3lDktZWQrEXFgWhVMg2058BBps1RAS7JB0s/OKMY9Uve3SVEXJ+kKrIJJc3vzgvepBAALdc4IgAqO6AGy4QTAkMVa3g6NnlwDr69OsElUgG8FXz5fpAUzCN5KnvqdfnAv0ai7srb06kAS5KHISg3KTxDg2e5HwzjadmfaJJX+KmYhQawAUlShZ7MRxZtM40qerFLExn1if3jqbI6MMzCLJjdNq10jvFYJgUCXBYpzvcKAZoFJwkWIPQxrC16OeevlGMyrDhhyeDQtmzLkk6GFF18pDlSw49kXL8GGURpZIScRKnTxNvWEUyRxDc+PCNQTZqP7SqiVJp5KUp/gLxYnO+llAII0DKIfPLhFz/m4r78qoTKPdGWlHdk33XOLELA4lK0yjm8yW2ogqKdR3m3eUPSCbAja61TJtRLUUKUZi1sb7z7vQu0KyK7EApbhQswD4h8oFSqShC7gk2bWFKch8y1zE+t2KPoWJ6sKkKbQgXDwyK1comXMxTEJyV7aAfO45PCNBVqQmYSojJm48uEfKrAveViKQbk535iMk0/oJsiJomgKxvZpcwePXdv+J/QbtpwrUlSJgEqc2Ip3Sby5iRayhfIAcUsHcAKToSKwJxGUSgGxGYUPzJNi0P7L2kpZ7tZuWUkPhxl7YFexM1BNiXFi7tQUwfaPs4JLzEeB8s8PU6jgfnEKVUKSXSWjoOz6/EyZguXScQZMwXCgUtuTEgXSB7Li4aNZ7T9lzTrKkb0tgriUgsxcWUly2IEi44iCn4MIlXeJKvbGY4jlCsuoIsLQOStns8GlSknxEjhBBR7MqFcYxkrKWN/KCMwsM9TlFCnmysKU4g5zLO0BugMnomBySc+MZCaecZVWzSl1Yt3Q8fKHadEvCHzaNaMyX3RSgk2JLN0zhdKhd4qbZ8Y84jmCnasZDUrwtfOMEyjq4h2j/DHUx9UZRrCwMq5OIsB+7R6lRUWfwi3SA1GZg8rJMYAJcp256xWp0S2fTC36RLleE9Yq0v4QhZ6MLCnUvddks7s0e91JLAlTJ0GvOB+1AKH8YdYwNlmWgd0QiWUgl2UblsyBCSWxlYUAH6n9Ior/ABT/AEGIfteXzhI5AUZkxGIWJBuo848XJASpJ+pZ82gFT409Icl/i/6IOhTCTs/Dd3YuC1zA6BliYjDxUm2sV5GZ8on0f4g/qVE1Juw/ZDMsvwfOK+yZYBMtRzDjnCNXmr+swUfjS4tLKCzOVTDvFAjwgtCWPyb1MUlfiTOivlClB4z0MZPyZH1FWlJfAFJGYP7tDlVSCZLxyvC908IFR+Gd/QYNsLwHrCydZRmLyaEhO8nMsC8fVez5soOU7o8x+/oOEHrPxfSKW0v+2V5QHNqvsF5C9kaI1dTLlg4UzVfxDdSQySrvAHdKtw8nBDizdOpey0gSyk1eNw6QZC7C+MFLsUKBLpyd+Mc++xH/ANUk9Jv9gj9LxWrHOB1f2PUpmEy6/AkmyTTrVhe7YsYcX+sY/wDJiUPFtC5CSHpl3CkhQZphexjvpj2CY/O+1PsyRLPdKrVFlM/3cBN0S1eNc5KRaanM210duk+xKWvCRXHe40xBFnYgzbHly6R3hf790Cp8j/Wv+8xkq2GbVJRVHC6/7EwEKWmuCyJalpSZCgFMjG2LvC1uRZ45mjadgyRH6427/wBrP/8Aamf2Kj8boyEZpCpe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://www.hdpics.ru/pics/0/1280x1024/HDpics.ru_6c3b8b4e_2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04664"/>
            <a:ext cx="266429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483768" y="116632"/>
            <a:ext cx="4048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Птицы Океании.</a:t>
            </a:r>
            <a:endParaRPr lang="ru-RU" sz="3600" dirty="0" smtClean="0">
              <a:solidFill>
                <a:srgbClr val="7030A0"/>
              </a:solidFill>
            </a:endParaRPr>
          </a:p>
        </p:txBody>
      </p:sp>
      <p:pic>
        <p:nvPicPr>
          <p:cNvPr id="1040" name="Picture 16" descr="http://www.floranimal.ru/pages/animal/k/14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068960"/>
            <a:ext cx="2304256" cy="2099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australia-world.ru/images/photos/medium/26e3dd847f477f18af8b4a4806ff01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356991"/>
            <a:ext cx="3059832" cy="2861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://farm1.static.flickr.com/43/79325796_407a29682b.jpg?v=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4725143"/>
            <a:ext cx="2520280" cy="1955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1960" y="836712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Это </a:t>
            </a:r>
            <a:r>
              <a:rPr lang="en-US" sz="2400" b="1" dirty="0" smtClean="0"/>
              <a:t> </a:t>
            </a:r>
            <a:r>
              <a:rPr lang="ru-RU" sz="2400" b="1" dirty="0" smtClean="0"/>
              <a:t>ярко-голубая </a:t>
            </a:r>
            <a:r>
              <a:rPr lang="en-US" sz="2400" b="1" dirty="0" smtClean="0"/>
              <a:t> </a:t>
            </a:r>
            <a:r>
              <a:rPr lang="ru-RU" sz="2400" b="1" dirty="0" smtClean="0"/>
              <a:t>птица - одна </a:t>
            </a:r>
            <a:r>
              <a:rPr lang="en-US" sz="2400" b="1" dirty="0" smtClean="0"/>
              <a:t> </a:t>
            </a:r>
            <a:r>
              <a:rPr lang="ru-RU" sz="2400" b="1" dirty="0" smtClean="0"/>
              <a:t>из</a:t>
            </a:r>
            <a:r>
              <a:rPr lang="en-US" sz="2400" b="1" dirty="0" smtClean="0"/>
              <a:t> </a:t>
            </a:r>
            <a:r>
              <a:rPr lang="ru-RU" sz="2400" b="1" dirty="0" smtClean="0"/>
              <a:t> самых известных </a:t>
            </a:r>
            <a:r>
              <a:rPr lang="en-US" sz="2400" b="1" dirty="0" smtClean="0"/>
              <a:t> </a:t>
            </a:r>
            <a:r>
              <a:rPr lang="ru-RU" sz="2400" b="1" dirty="0" smtClean="0"/>
              <a:t>птиц </a:t>
            </a:r>
            <a:r>
              <a:rPr lang="en-US" sz="2400" b="1" dirty="0" smtClean="0"/>
              <a:t> </a:t>
            </a:r>
            <a:r>
              <a:rPr lang="ru-RU" sz="2400" b="1" dirty="0" smtClean="0"/>
              <a:t>Новой </a:t>
            </a:r>
            <a:r>
              <a:rPr lang="en-US" sz="2400" b="1" dirty="0" smtClean="0"/>
              <a:t> </a:t>
            </a:r>
            <a:r>
              <a:rPr lang="ru-RU" sz="2400" b="1" dirty="0" smtClean="0"/>
              <a:t>Гвинеи. На </a:t>
            </a:r>
            <a:r>
              <a:rPr lang="en-US" sz="2400" b="1" dirty="0" smtClean="0"/>
              <a:t> </a:t>
            </a:r>
            <a:r>
              <a:rPr lang="ru-RU" sz="2400" b="1" dirty="0" smtClean="0"/>
              <a:t>её голове</a:t>
            </a:r>
            <a:r>
              <a:rPr lang="en-US" sz="2400" b="1" dirty="0" smtClean="0"/>
              <a:t> </a:t>
            </a:r>
            <a:r>
              <a:rPr lang="ru-RU" sz="2400" b="1" dirty="0" smtClean="0"/>
              <a:t> красуется </a:t>
            </a:r>
            <a:r>
              <a:rPr lang="en-US" sz="2400" b="1" dirty="0" smtClean="0"/>
              <a:t> </a:t>
            </a:r>
            <a:r>
              <a:rPr lang="ru-RU" sz="2400" b="1" dirty="0" smtClean="0"/>
              <a:t>корона </a:t>
            </a:r>
            <a:r>
              <a:rPr lang="en-US" sz="2400" b="1" dirty="0" smtClean="0"/>
              <a:t> </a:t>
            </a:r>
            <a:r>
              <a:rPr lang="ru-RU" sz="2400" b="1" dirty="0" smtClean="0"/>
              <a:t>из </a:t>
            </a:r>
            <a:r>
              <a:rPr lang="en-US" sz="2400" b="1" dirty="0" smtClean="0"/>
              <a:t> </a:t>
            </a:r>
            <a:r>
              <a:rPr lang="ru-RU" sz="2400" b="1" dirty="0" smtClean="0"/>
              <a:t>перьев, которые </a:t>
            </a:r>
            <a:r>
              <a:rPr lang="en-US" sz="2400" b="1" dirty="0" smtClean="0"/>
              <a:t> </a:t>
            </a:r>
            <a:r>
              <a:rPr lang="ru-RU" sz="2400" b="1" dirty="0" smtClean="0"/>
              <a:t>в </a:t>
            </a:r>
            <a:r>
              <a:rPr lang="en-US" sz="2400" b="1" dirty="0" smtClean="0"/>
              <a:t> </a:t>
            </a:r>
            <a:r>
              <a:rPr lang="ru-RU" sz="2400" b="1" dirty="0" smtClean="0"/>
              <a:t>прежние </a:t>
            </a:r>
            <a:r>
              <a:rPr lang="en-US" sz="2400" b="1" dirty="0" smtClean="0"/>
              <a:t> </a:t>
            </a:r>
            <a:r>
              <a:rPr lang="ru-RU" sz="2400" b="1" dirty="0" smtClean="0"/>
              <a:t>века </a:t>
            </a:r>
            <a:r>
              <a:rPr lang="en-US" sz="2400" b="1" dirty="0" smtClean="0"/>
              <a:t> </a:t>
            </a:r>
            <a:r>
              <a:rPr lang="ru-RU" sz="2400" b="1" dirty="0" smtClean="0"/>
              <a:t>широко использовались </a:t>
            </a:r>
            <a:r>
              <a:rPr lang="en-US" sz="2400" b="1" dirty="0" smtClean="0"/>
              <a:t> </a:t>
            </a:r>
            <a:r>
              <a:rPr lang="ru-RU" sz="2400" b="1" dirty="0" smtClean="0"/>
              <a:t>людьми </a:t>
            </a:r>
            <a:r>
              <a:rPr lang="en-US" sz="2400" b="1" dirty="0" smtClean="0"/>
              <a:t> </a:t>
            </a:r>
            <a:r>
              <a:rPr lang="ru-RU" sz="2400" b="1" dirty="0" smtClean="0"/>
              <a:t>в </a:t>
            </a:r>
            <a:r>
              <a:rPr lang="en-US" sz="2400" b="1" dirty="0" smtClean="0"/>
              <a:t> </a:t>
            </a:r>
            <a:r>
              <a:rPr lang="ru-RU" sz="2400" b="1" dirty="0" smtClean="0"/>
              <a:t>качестве украшения.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://www.tvoyrebenok.ru/images/animals/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3024336" cy="26642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0"/>
            <a:ext cx="75529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Венценосный голубь.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2052" name="Picture 4" descr="http://img0.liveinternet.ru/images/attach/c/6/93/677/93677880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861048"/>
            <a:ext cx="4464496" cy="2592288"/>
          </a:xfrm>
          <a:prstGeom prst="rect">
            <a:avLst/>
          </a:prstGeom>
          <a:noFill/>
        </p:spPr>
      </p:pic>
      <p:pic>
        <p:nvPicPr>
          <p:cNvPr id="2054" name="Picture 6" descr="http://ic.pics.livejournal.com/blondinka_ann/6984917/322669/322669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97152"/>
            <a:ext cx="3024335" cy="17281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9512" y="3789040"/>
            <a:ext cx="3995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Продолжительность </a:t>
            </a:r>
            <a:r>
              <a:rPr lang="en-US" sz="2000" b="1" dirty="0" smtClean="0"/>
              <a:t> </a:t>
            </a:r>
            <a:r>
              <a:rPr lang="ru-RU" sz="2000" b="1" dirty="0" smtClean="0"/>
              <a:t>жизни венценосных </a:t>
            </a:r>
            <a:r>
              <a:rPr lang="en-US" sz="2000" b="1" dirty="0" smtClean="0"/>
              <a:t> </a:t>
            </a:r>
            <a:r>
              <a:rPr lang="ru-RU" sz="2000" b="1" dirty="0" smtClean="0"/>
              <a:t>голубей</a:t>
            </a:r>
            <a:r>
              <a:rPr lang="en-US" sz="2000" b="1" dirty="0" smtClean="0"/>
              <a:t> </a:t>
            </a:r>
            <a:r>
              <a:rPr lang="ru-RU" sz="2000" b="1" dirty="0" smtClean="0"/>
              <a:t> может </a:t>
            </a:r>
            <a:r>
              <a:rPr lang="en-US" sz="2000" b="1" dirty="0" smtClean="0"/>
              <a:t> </a:t>
            </a:r>
            <a:r>
              <a:rPr lang="ru-RU" sz="2000" b="1" dirty="0" smtClean="0"/>
              <a:t>превышать</a:t>
            </a:r>
            <a:r>
              <a:rPr lang="en-US" sz="2000" b="1" dirty="0" smtClean="0"/>
              <a:t> </a:t>
            </a:r>
            <a:r>
              <a:rPr lang="ru-RU" sz="2000" b="1" dirty="0" smtClean="0"/>
              <a:t> 20</a:t>
            </a:r>
            <a:r>
              <a:rPr lang="en-US" sz="2000" b="1" dirty="0" smtClean="0"/>
              <a:t> </a:t>
            </a:r>
            <a:r>
              <a:rPr lang="ru-RU" sz="2000" b="1" dirty="0" smtClean="0"/>
              <a:t> лет.</a:t>
            </a:r>
            <a:endParaRPr lang="ru-RU" sz="2000" b="1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373</TotalTime>
  <Words>551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</cp:lastModifiedBy>
  <cp:revision>48</cp:revision>
  <dcterms:created xsi:type="dcterms:W3CDTF">2013-01-22T22:43:11Z</dcterms:created>
  <dcterms:modified xsi:type="dcterms:W3CDTF">2015-12-21T13:51:42Z</dcterms:modified>
</cp:coreProperties>
</file>