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893D7-0EDA-4552-911F-D5A6063F97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12FF9-1C1C-4F00-9BEA-7F8B6149D23D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твёрдое</a:t>
          </a:r>
          <a:endParaRPr lang="ru-RU" dirty="0"/>
        </a:p>
      </dgm:t>
    </dgm:pt>
    <dgm:pt modelId="{1AD78280-381C-44E5-BF5D-70403D4950EB}" type="parTrans" cxnId="{F0A515C6-25F4-42AA-9516-DB65C30BD397}">
      <dgm:prSet/>
      <dgm:spPr/>
      <dgm:t>
        <a:bodyPr/>
        <a:lstStyle/>
        <a:p>
          <a:endParaRPr lang="ru-RU"/>
        </a:p>
      </dgm:t>
    </dgm:pt>
    <dgm:pt modelId="{2F1981E5-6B09-4C29-B0B2-184A13F2800E}" type="sibTrans" cxnId="{F0A515C6-25F4-42AA-9516-DB65C30BD397}">
      <dgm:prSet/>
      <dgm:spPr/>
      <dgm:t>
        <a:bodyPr/>
        <a:lstStyle/>
        <a:p>
          <a:endParaRPr lang="ru-RU"/>
        </a:p>
      </dgm:t>
    </dgm:pt>
    <dgm:pt modelId="{99F759F6-161F-4BDE-B01C-772517D3F5E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жидкое</a:t>
          </a:r>
          <a:endParaRPr lang="ru-RU" dirty="0"/>
        </a:p>
      </dgm:t>
    </dgm:pt>
    <dgm:pt modelId="{335EC076-BE4D-4B6F-8BF6-DC82DAF57B00}" type="parTrans" cxnId="{D58CCFE9-D798-487D-8F9E-AD249C997948}">
      <dgm:prSet/>
      <dgm:spPr/>
      <dgm:t>
        <a:bodyPr/>
        <a:lstStyle/>
        <a:p>
          <a:endParaRPr lang="ru-RU"/>
        </a:p>
      </dgm:t>
    </dgm:pt>
    <dgm:pt modelId="{4FC96881-A841-424B-A07E-542CE4EC9504}" type="sibTrans" cxnId="{D58CCFE9-D798-487D-8F9E-AD249C997948}">
      <dgm:prSet/>
      <dgm:spPr/>
      <dgm:t>
        <a:bodyPr/>
        <a:lstStyle/>
        <a:p>
          <a:endParaRPr lang="ru-RU"/>
        </a:p>
      </dgm:t>
    </dgm:pt>
    <dgm:pt modelId="{5A7B1578-B523-40B7-B8BB-62C099F6314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газообразное</a:t>
          </a:r>
          <a:endParaRPr lang="ru-RU" dirty="0"/>
        </a:p>
      </dgm:t>
    </dgm:pt>
    <dgm:pt modelId="{7338CA5B-2992-4DB4-9E1E-BB213CB87429}" type="parTrans" cxnId="{B1E4D76B-EB46-4029-BA22-C8CB5DCB6B84}">
      <dgm:prSet/>
      <dgm:spPr/>
      <dgm:t>
        <a:bodyPr/>
        <a:lstStyle/>
        <a:p>
          <a:endParaRPr lang="ru-RU"/>
        </a:p>
      </dgm:t>
    </dgm:pt>
    <dgm:pt modelId="{F0E519E0-5F21-4CE6-8A41-FE365CFD22D5}" type="sibTrans" cxnId="{B1E4D76B-EB46-4029-BA22-C8CB5DCB6B84}">
      <dgm:prSet/>
      <dgm:spPr/>
      <dgm:t>
        <a:bodyPr/>
        <a:lstStyle/>
        <a:p>
          <a:endParaRPr lang="ru-RU"/>
        </a:p>
      </dgm:t>
    </dgm:pt>
    <dgm:pt modelId="{6903A76C-DE8E-4D28-B63A-64EF3C6BABA0}" type="pres">
      <dgm:prSet presAssocID="{D7D893D7-0EDA-4552-911F-D5A6063F97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A3E37-6FB7-495E-96EC-71ACF5882DD1}" type="pres">
      <dgm:prSet presAssocID="{D7D893D7-0EDA-4552-911F-D5A6063F9766}" presName="dummyMaxCanvas" presStyleCnt="0">
        <dgm:presLayoutVars/>
      </dgm:prSet>
      <dgm:spPr/>
    </dgm:pt>
    <dgm:pt modelId="{DA35591C-A2A0-4A6D-A125-5B24256AE114}" type="pres">
      <dgm:prSet presAssocID="{D7D893D7-0EDA-4552-911F-D5A6063F9766}" presName="ThreeNodes_1" presStyleLbl="node1" presStyleIdx="0" presStyleCnt="3" custScaleY="7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E457F-460B-46C1-B282-A5B3D6215853}" type="pres">
      <dgm:prSet presAssocID="{D7D893D7-0EDA-4552-911F-D5A6063F9766}" presName="ThreeNodes_2" presStyleLbl="node1" presStyleIdx="1" presStyleCnt="3" custScaleY="9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E73F-14D0-4C6C-913D-6C4126604A09}" type="pres">
      <dgm:prSet presAssocID="{D7D893D7-0EDA-4552-911F-D5A6063F9766}" presName="ThreeNodes_3" presStyleLbl="node1" presStyleIdx="2" presStyleCnt="3" custScaleY="8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8A715-A256-4EFC-962E-5CBBF931591E}" type="pres">
      <dgm:prSet presAssocID="{D7D893D7-0EDA-4552-911F-D5A6063F97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6DB6E-89D5-44A7-AC06-C30179988A03}" type="pres">
      <dgm:prSet presAssocID="{D7D893D7-0EDA-4552-911F-D5A6063F97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E1D22-1BC5-4B23-90F9-F9861ED4F238}" type="pres">
      <dgm:prSet presAssocID="{D7D893D7-0EDA-4552-911F-D5A6063F97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4083E-5133-4C8A-9ACE-CDE7502E53D1}" type="pres">
      <dgm:prSet presAssocID="{D7D893D7-0EDA-4552-911F-D5A6063F97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EAC93-8853-4FD9-B83E-AC290ADF7400}" type="pres">
      <dgm:prSet presAssocID="{D7D893D7-0EDA-4552-911F-D5A6063F97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F43A06-D74C-44C0-9CBC-ECE4C9BCCAD6}" type="presOf" srcId="{99F759F6-161F-4BDE-B01C-772517D3F5E9}" destId="{8CB4083E-5133-4C8A-9ACE-CDE7502E53D1}" srcOrd="1" destOrd="0" presId="urn:microsoft.com/office/officeart/2005/8/layout/vProcess5"/>
    <dgm:cxn modelId="{0A9003F7-B744-4DAD-8BBE-B6AD4551953D}" type="presOf" srcId="{2F1981E5-6B09-4C29-B0B2-184A13F2800E}" destId="{77C8A715-A256-4EFC-962E-5CBBF931591E}" srcOrd="0" destOrd="0" presId="urn:microsoft.com/office/officeart/2005/8/layout/vProcess5"/>
    <dgm:cxn modelId="{2FEEBD20-F602-471D-A486-7F1B6621CA08}" type="presOf" srcId="{5A7B1578-B523-40B7-B8BB-62C099F63140}" destId="{EE34E73F-14D0-4C6C-913D-6C4126604A09}" srcOrd="0" destOrd="0" presId="urn:microsoft.com/office/officeart/2005/8/layout/vProcess5"/>
    <dgm:cxn modelId="{24EA28F7-7F95-4B41-8DBE-6DA0131495CC}" type="presOf" srcId="{99F759F6-161F-4BDE-B01C-772517D3F5E9}" destId="{952E457F-460B-46C1-B282-A5B3D6215853}" srcOrd="0" destOrd="0" presId="urn:microsoft.com/office/officeart/2005/8/layout/vProcess5"/>
    <dgm:cxn modelId="{B1E4D76B-EB46-4029-BA22-C8CB5DCB6B84}" srcId="{D7D893D7-0EDA-4552-911F-D5A6063F9766}" destId="{5A7B1578-B523-40B7-B8BB-62C099F63140}" srcOrd="2" destOrd="0" parTransId="{7338CA5B-2992-4DB4-9E1E-BB213CB87429}" sibTransId="{F0E519E0-5F21-4CE6-8A41-FE365CFD22D5}"/>
    <dgm:cxn modelId="{F93B7F6B-C49D-4623-955F-AB4B1CC76180}" type="presOf" srcId="{D7D893D7-0EDA-4552-911F-D5A6063F9766}" destId="{6903A76C-DE8E-4D28-B63A-64EF3C6BABA0}" srcOrd="0" destOrd="0" presId="urn:microsoft.com/office/officeart/2005/8/layout/vProcess5"/>
    <dgm:cxn modelId="{C46BB7C1-A1AE-4025-AAD8-1A8073D7EC8F}" type="presOf" srcId="{90312FF9-1C1C-4F00-9BEA-7F8B6149D23D}" destId="{DA35591C-A2A0-4A6D-A125-5B24256AE114}" srcOrd="0" destOrd="0" presId="urn:microsoft.com/office/officeart/2005/8/layout/vProcess5"/>
    <dgm:cxn modelId="{E6AA87A9-9B57-45C2-BD96-EFB4AAD7B14F}" type="presOf" srcId="{5A7B1578-B523-40B7-B8BB-62C099F63140}" destId="{343EAC93-8853-4FD9-B83E-AC290ADF7400}" srcOrd="1" destOrd="0" presId="urn:microsoft.com/office/officeart/2005/8/layout/vProcess5"/>
    <dgm:cxn modelId="{115E798F-8FD7-4290-B6B5-B89739110802}" type="presOf" srcId="{90312FF9-1C1C-4F00-9BEA-7F8B6149D23D}" destId="{8C8E1D22-1BC5-4B23-90F9-F9861ED4F238}" srcOrd="1" destOrd="0" presId="urn:microsoft.com/office/officeart/2005/8/layout/vProcess5"/>
    <dgm:cxn modelId="{C084040A-8580-4170-BC8D-2776111CC1B1}" type="presOf" srcId="{4FC96881-A841-424B-A07E-542CE4EC9504}" destId="{1896DB6E-89D5-44A7-AC06-C30179988A03}" srcOrd="0" destOrd="0" presId="urn:microsoft.com/office/officeart/2005/8/layout/vProcess5"/>
    <dgm:cxn modelId="{D58CCFE9-D798-487D-8F9E-AD249C997948}" srcId="{D7D893D7-0EDA-4552-911F-D5A6063F9766}" destId="{99F759F6-161F-4BDE-B01C-772517D3F5E9}" srcOrd="1" destOrd="0" parTransId="{335EC076-BE4D-4B6F-8BF6-DC82DAF57B00}" sibTransId="{4FC96881-A841-424B-A07E-542CE4EC9504}"/>
    <dgm:cxn modelId="{F0A515C6-25F4-42AA-9516-DB65C30BD397}" srcId="{D7D893D7-0EDA-4552-911F-D5A6063F9766}" destId="{90312FF9-1C1C-4F00-9BEA-7F8B6149D23D}" srcOrd="0" destOrd="0" parTransId="{1AD78280-381C-44E5-BF5D-70403D4950EB}" sibTransId="{2F1981E5-6B09-4C29-B0B2-184A13F2800E}"/>
    <dgm:cxn modelId="{E4115458-4D11-4E54-9619-461BD09D6B0D}" type="presParOf" srcId="{6903A76C-DE8E-4D28-B63A-64EF3C6BABA0}" destId="{6E0A3E37-6FB7-495E-96EC-71ACF5882DD1}" srcOrd="0" destOrd="0" presId="urn:microsoft.com/office/officeart/2005/8/layout/vProcess5"/>
    <dgm:cxn modelId="{A336114A-DF29-4093-B0A4-AFDCD107ABA9}" type="presParOf" srcId="{6903A76C-DE8E-4D28-B63A-64EF3C6BABA0}" destId="{DA35591C-A2A0-4A6D-A125-5B24256AE114}" srcOrd="1" destOrd="0" presId="urn:microsoft.com/office/officeart/2005/8/layout/vProcess5"/>
    <dgm:cxn modelId="{235B392E-6D6A-4824-8BA2-A1AB268F653A}" type="presParOf" srcId="{6903A76C-DE8E-4D28-B63A-64EF3C6BABA0}" destId="{952E457F-460B-46C1-B282-A5B3D6215853}" srcOrd="2" destOrd="0" presId="urn:microsoft.com/office/officeart/2005/8/layout/vProcess5"/>
    <dgm:cxn modelId="{6E022694-2219-41E6-BCFA-A551766BD002}" type="presParOf" srcId="{6903A76C-DE8E-4D28-B63A-64EF3C6BABA0}" destId="{EE34E73F-14D0-4C6C-913D-6C4126604A09}" srcOrd="3" destOrd="0" presId="urn:microsoft.com/office/officeart/2005/8/layout/vProcess5"/>
    <dgm:cxn modelId="{17A20148-83C7-4925-B428-3DCF99E770D0}" type="presParOf" srcId="{6903A76C-DE8E-4D28-B63A-64EF3C6BABA0}" destId="{77C8A715-A256-4EFC-962E-5CBBF931591E}" srcOrd="4" destOrd="0" presId="urn:microsoft.com/office/officeart/2005/8/layout/vProcess5"/>
    <dgm:cxn modelId="{043A5F02-04E1-4132-B37B-191C0FF54F05}" type="presParOf" srcId="{6903A76C-DE8E-4D28-B63A-64EF3C6BABA0}" destId="{1896DB6E-89D5-44A7-AC06-C30179988A03}" srcOrd="5" destOrd="0" presId="urn:microsoft.com/office/officeart/2005/8/layout/vProcess5"/>
    <dgm:cxn modelId="{85CBB974-FBA0-4150-A152-67E731ADFD6A}" type="presParOf" srcId="{6903A76C-DE8E-4D28-B63A-64EF3C6BABA0}" destId="{8C8E1D22-1BC5-4B23-90F9-F9861ED4F238}" srcOrd="6" destOrd="0" presId="urn:microsoft.com/office/officeart/2005/8/layout/vProcess5"/>
    <dgm:cxn modelId="{3A83AEF8-96C4-48B1-83F5-325C5BCB6453}" type="presParOf" srcId="{6903A76C-DE8E-4D28-B63A-64EF3C6BABA0}" destId="{8CB4083E-5133-4C8A-9ACE-CDE7502E53D1}" srcOrd="7" destOrd="0" presId="urn:microsoft.com/office/officeart/2005/8/layout/vProcess5"/>
    <dgm:cxn modelId="{B3F858DB-9BAD-496C-ABE4-12B200844B30}" type="presParOf" srcId="{6903A76C-DE8E-4D28-B63A-64EF3C6BABA0}" destId="{343EAC93-8853-4FD9-B83E-AC290ADF74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5591C-A2A0-4A6D-A125-5B24256AE114}">
      <dsp:nvSpPr>
        <dsp:cNvPr id="0" name=""/>
        <dsp:cNvSpPr/>
      </dsp:nvSpPr>
      <dsp:spPr>
        <a:xfrm>
          <a:off x="0" y="133587"/>
          <a:ext cx="6740175" cy="9758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твёрдое</a:t>
          </a:r>
          <a:endParaRPr lang="ru-RU" sz="4300" kern="1200" dirty="0"/>
        </a:p>
      </dsp:txBody>
      <dsp:txXfrm>
        <a:off x="28582" y="162169"/>
        <a:ext cx="5414508" cy="918682"/>
      </dsp:txXfrm>
    </dsp:sp>
    <dsp:sp modelId="{952E457F-460B-46C1-B282-A5B3D6215853}">
      <dsp:nvSpPr>
        <dsp:cNvPr id="0" name=""/>
        <dsp:cNvSpPr/>
      </dsp:nvSpPr>
      <dsp:spPr>
        <a:xfrm>
          <a:off x="594721" y="1508501"/>
          <a:ext cx="6740175" cy="1126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жидкое</a:t>
          </a:r>
          <a:endParaRPr lang="ru-RU" sz="4300" kern="1200" dirty="0"/>
        </a:p>
      </dsp:txBody>
      <dsp:txXfrm>
        <a:off x="627712" y="1541492"/>
        <a:ext cx="5271508" cy="1060418"/>
      </dsp:txXfrm>
    </dsp:sp>
    <dsp:sp modelId="{EE34E73F-14D0-4C6C-913D-6C4126604A09}">
      <dsp:nvSpPr>
        <dsp:cNvPr id="0" name=""/>
        <dsp:cNvSpPr/>
      </dsp:nvSpPr>
      <dsp:spPr>
        <a:xfrm>
          <a:off x="1189442" y="2981601"/>
          <a:ext cx="6740175" cy="10805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газообразное</a:t>
          </a:r>
          <a:endParaRPr lang="ru-RU" sz="4300" kern="1200" dirty="0"/>
        </a:p>
      </dsp:txBody>
      <dsp:txXfrm>
        <a:off x="1221091" y="3013250"/>
        <a:ext cx="5274192" cy="1017285"/>
      </dsp:txXfrm>
    </dsp:sp>
    <dsp:sp modelId="{77C8A715-A256-4EFC-962E-5CBBF931591E}">
      <dsp:nvSpPr>
        <dsp:cNvPr id="0" name=""/>
        <dsp:cNvSpPr/>
      </dsp:nvSpPr>
      <dsp:spPr>
        <a:xfrm>
          <a:off x="5932211" y="942624"/>
          <a:ext cx="807963" cy="807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14003" y="942624"/>
        <a:ext cx="444379" cy="607992"/>
      </dsp:txXfrm>
    </dsp:sp>
    <dsp:sp modelId="{1896DB6E-89D5-44A7-AC06-C30179988A03}">
      <dsp:nvSpPr>
        <dsp:cNvPr id="0" name=""/>
        <dsp:cNvSpPr/>
      </dsp:nvSpPr>
      <dsp:spPr>
        <a:xfrm>
          <a:off x="6526932" y="2384529"/>
          <a:ext cx="807963" cy="807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08724" y="2384529"/>
        <a:ext cx="444379" cy="60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9A994B-FAD0-48DB-B189-DCFD7BBE98F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1FD6B2-9CB9-4C1E-A3B1-B3A08236A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1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10DE-388A-43A4-9D64-87862F6955AE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8FA-819F-4916-BFAF-5652AE413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C717-939E-4C37-A1CA-CDB83AF35EFE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B861-6AD7-46C5-BD75-0318CD4B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C6FD-70CA-4E8A-A9C5-A93F54497E4C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D3F-6EFB-4F73-98E4-5B52BD8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E8C4-8D75-4323-89C3-BE82300EBE79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3AE6-7DEB-4578-ABB8-E7E96136E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98D8-1EEF-44CD-B802-DC33212A58A9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EA8A-ABA5-452B-9378-9FEB23ED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C7F9-9945-4C5E-BAF1-532F5C248937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45C8-3CE5-4BAA-AD74-0C2D57E1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CED5-8B10-4589-9C1F-4CA3AADC461A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B9E5-CE8D-4EA5-B069-5CA9A97F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9935-65B6-449D-9AC1-7F17E4969126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1216-9FDB-4F96-84CA-3711268E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937F-591A-4C2A-8F58-EE7EC844D4D9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3419-C4FF-49B1-8D9D-33C29B25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806A-F942-4990-A02B-FD501597A2C3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079-2976-4C47-8A85-3C9D72BA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D6DC-43F9-42FC-A690-27AB9CFD6AF0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FD2-4D86-48E4-B901-9325DA43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13F2-DC21-434A-838D-E220E65AB8AD}" type="datetime1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45BBC-9A02-4F95-A14A-FBA5AF4B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357321"/>
          </a:xfrm>
        </p:spPr>
        <p:txBody>
          <a:bodyPr/>
          <a:lstStyle/>
          <a:p>
            <a:r>
              <a:rPr lang="ru-RU" sz="66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86193" y="4800421"/>
            <a:ext cx="31720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начальных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ГБОУ </a:t>
            </a:r>
            <a:r>
              <a:rPr lang="ru-RU" smtClean="0">
                <a:solidFill>
                  <a:schemeClr val="bg1"/>
                </a:solidFill>
              </a:rPr>
              <a:t>СОШ № 603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Магер</a:t>
            </a:r>
            <a:r>
              <a:rPr lang="ru-RU" dirty="0" smtClean="0">
                <a:solidFill>
                  <a:schemeClr val="bg1"/>
                </a:solidFill>
              </a:rPr>
              <a:t> Т.В.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Дождь,  роса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9" name="Picture 8" descr="7641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71678"/>
            <a:ext cx="350046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9" descr="032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9"/>
            <a:ext cx="442915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Лёд, снег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Picture 7" descr="лё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2000240"/>
            <a:ext cx="650085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Облака, пар, туман.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2308200958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28802"/>
            <a:ext cx="41148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0" name="Picture 9" descr="7123-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71477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Круговорот воды в природе.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4" descr="т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643865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Свойства воды.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005330"/>
          <a:ext cx="8229600" cy="39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618"/>
                <a:gridCol w="1643074"/>
                <a:gridCol w="1685908"/>
              </a:tblGrid>
              <a:tr h="6195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Вода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Нет</a:t>
                      </a:r>
                      <a:endParaRPr lang="ru-RU" sz="2800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1.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форму?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2.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цвет?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3.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запах?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4. Есть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в воде воздух?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Вода    под   микроскопом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5" descr="вода под микроскоп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928802"/>
            <a:ext cx="550072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Океан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5122" name="Picture 2" descr="http://www.letotravel.com/upload/image/kanuhura_maldiv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107" y="1962472"/>
            <a:ext cx="5699786" cy="42748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Море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0" name="Содержимое 9" descr="Просковеeв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35885" y="2143116"/>
            <a:ext cx="6072230" cy="38576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090820095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928802"/>
            <a:ext cx="571504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Озеро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050" name="Picture 2" descr="Изображение с кодом 1633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332" y="2135779"/>
            <a:ext cx="5837337" cy="39575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332656"/>
            <a:ext cx="9145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rgbClr val="990099"/>
                </a:solidFill>
              </a:rPr>
              <a:t>Вы слыхали о </a:t>
            </a:r>
            <a:r>
              <a:rPr lang="ru-RU" sz="2200" b="1" dirty="0" smtClean="0">
                <a:solidFill>
                  <a:srgbClr val="990099"/>
                </a:solidFill>
              </a:rPr>
              <a:t>воде?		Говорят</a:t>
            </a:r>
            <a:r>
              <a:rPr lang="ru-RU" sz="2200" b="1" dirty="0">
                <a:solidFill>
                  <a:srgbClr val="990099"/>
                </a:solidFill>
              </a:rPr>
              <a:t>, она везде</a:t>
            </a:r>
            <a:r>
              <a:rPr lang="ru-RU" sz="2200" b="1" dirty="0" smtClean="0">
                <a:solidFill>
                  <a:srgbClr val="990099"/>
                </a:solidFill>
              </a:rPr>
              <a:t>!</a:t>
            </a:r>
            <a:br>
              <a:rPr lang="ru-RU" sz="2200" b="1" dirty="0" smtClean="0">
                <a:solidFill>
                  <a:srgbClr val="990099"/>
                </a:solidFill>
              </a:rPr>
            </a:br>
            <a:r>
              <a:rPr lang="ru-RU" sz="2200" b="1" dirty="0" smtClean="0">
                <a:solidFill>
                  <a:srgbClr val="990099"/>
                </a:solidFill>
              </a:rPr>
              <a:t>В </a:t>
            </a:r>
            <a:r>
              <a:rPr lang="ru-RU" sz="2200" b="1" dirty="0">
                <a:solidFill>
                  <a:srgbClr val="990099"/>
                </a:solidFill>
              </a:rPr>
              <a:t>луже, в море, в </a:t>
            </a:r>
            <a:r>
              <a:rPr lang="ru-RU" sz="2200" b="1" dirty="0" smtClean="0">
                <a:solidFill>
                  <a:srgbClr val="990099"/>
                </a:solidFill>
              </a:rPr>
              <a:t>океане		И </a:t>
            </a:r>
            <a:r>
              <a:rPr lang="ru-RU" sz="2200" b="1" dirty="0">
                <a:solidFill>
                  <a:srgbClr val="990099"/>
                </a:solidFill>
              </a:rPr>
              <a:t>в водопроводном кране.</a:t>
            </a:r>
          </a:p>
        </p:txBody>
      </p:sp>
      <p:pic>
        <p:nvPicPr>
          <p:cNvPr id="10" name="Picture 4" descr="u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21510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Болото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26" name="Picture 2" descr="Великое болото - разведка. Великое Бол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497" y="1988840"/>
            <a:ext cx="5821006" cy="3888432"/>
          </a:xfrm>
          <a:prstGeom prst="rect">
            <a:avLst/>
          </a:prstGeom>
          <a:noFill/>
        </p:spPr>
      </p:pic>
      <p:pic>
        <p:nvPicPr>
          <p:cNvPr id="7" name="Picture 17" descr="3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933056"/>
            <a:ext cx="1485900" cy="1895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286544" cy="857256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/>
            </a:r>
            <a:br>
              <a:rPr lang="ru-RU" sz="2800" b="1" dirty="0" smtClean="0">
                <a:solidFill>
                  <a:srgbClr val="990099"/>
                </a:solidFill>
              </a:rPr>
            </a:br>
            <a:r>
              <a:rPr lang="ru-RU" sz="2800" b="1" dirty="0" smtClean="0">
                <a:solidFill>
                  <a:srgbClr val="990099"/>
                </a:solidFill>
              </a:rPr>
              <a:t>Как сосулька,  замерзает,</a:t>
            </a:r>
            <a:r>
              <a:rPr lang="ru-RU" b="1" dirty="0" smtClean="0">
                <a:solidFill>
                  <a:srgbClr val="990099"/>
                </a:solidFill>
              </a:rPr>
              <a:t/>
            </a:r>
            <a:br>
              <a:rPr lang="ru-RU" b="1" dirty="0" smtClean="0">
                <a:solidFill>
                  <a:srgbClr val="990099"/>
                </a:solidFill>
              </a:rPr>
            </a:b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Picture 4" descr="сосуль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28654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85918" y="473562"/>
            <a:ext cx="5857916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В лес туманом заползает,</a:t>
            </a:r>
            <a:br>
              <a:rPr lang="ru-RU" sz="2800" b="1" dirty="0" smtClean="0">
                <a:solidFill>
                  <a:srgbClr val="990099"/>
                </a:solidFill>
              </a:rPr>
            </a:b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4" descr="тума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000241"/>
            <a:ext cx="62151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715040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Ледником в горах зовётся,</a:t>
            </a: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7" descr="34255_1024_7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71678"/>
            <a:ext cx="63579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1214446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</a:rPr>
              <a:t/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Лентой серебристой вьётся, 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Мы привыкли, что вода –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Наша спутница всегда!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7" descr="50599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39"/>
            <a:ext cx="6572296" cy="414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Явления неживой природы связанные с водой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>
            <a:lum bright="-19000" contrast="15000"/>
          </a:blip>
          <a:srcRect/>
          <a:stretch>
            <a:fillRect/>
          </a:stretch>
        </p:blipFill>
        <p:spPr bwMode="auto">
          <a:xfrm>
            <a:off x="1643042" y="1857364"/>
            <a:ext cx="592935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Почти всё живое  на земле не может обойтись без воды.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Picture 5" descr="7602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342902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64116_1280_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25767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786058"/>
            <a:ext cx="2428875" cy="1619250"/>
          </a:xfrm>
          <a:prstGeom prst="rect">
            <a:avLst/>
          </a:prstGeom>
          <a:noFill/>
        </p:spPr>
      </p:pic>
      <p:pic>
        <p:nvPicPr>
          <p:cNvPr id="11" name="Picture 21" descr="4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643446"/>
            <a:ext cx="1314450" cy="1295400"/>
          </a:xfrm>
          <a:prstGeom prst="rect">
            <a:avLst/>
          </a:prstGeom>
          <a:noFill/>
        </p:spPr>
      </p:pic>
      <p:pic>
        <p:nvPicPr>
          <p:cNvPr id="12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428736"/>
            <a:ext cx="2428875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Три состояния воды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857365"/>
          <a:ext cx="79296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399</TotalTime>
  <Words>128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Презентация1</vt:lpstr>
      <vt:lpstr>ВОДА  </vt:lpstr>
      <vt:lpstr>Вы слыхали о воде?  Говорят, она везде! В луже, в море, в океане  И в водопроводном кране.</vt:lpstr>
      <vt:lpstr> Как сосулька,  замерзает, </vt:lpstr>
      <vt:lpstr>В лес туманом заползает, </vt:lpstr>
      <vt:lpstr>Ледником в горах зовётся,</vt:lpstr>
      <vt:lpstr> Лентой серебристой вьётся,  Мы привыкли, что вода – Наша спутница всегда! </vt:lpstr>
      <vt:lpstr>Явления неживой природы связанные с водой</vt:lpstr>
      <vt:lpstr>Почти всё живое  на земле не может обойтись без воды.</vt:lpstr>
      <vt:lpstr>Три состояния воды</vt:lpstr>
      <vt:lpstr>Дождь,  роса</vt:lpstr>
      <vt:lpstr>Лёд, снег</vt:lpstr>
      <vt:lpstr>Облака, пар, туман.</vt:lpstr>
      <vt:lpstr>Круговорот воды в природе.</vt:lpstr>
      <vt:lpstr>Свойства воды.</vt:lpstr>
      <vt:lpstr>Вода    под   микроскопом</vt:lpstr>
      <vt:lpstr>Океан</vt:lpstr>
      <vt:lpstr>Море </vt:lpstr>
      <vt:lpstr>Река</vt:lpstr>
      <vt:lpstr>Озеро </vt:lpstr>
      <vt:lpstr>Болото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</dc:title>
  <dc:creator>Магер Т.В.</dc:creator>
  <dc:description>http://aida.ucoz.ru</dc:description>
  <cp:lastModifiedBy>User</cp:lastModifiedBy>
  <cp:revision>160</cp:revision>
  <dcterms:created xsi:type="dcterms:W3CDTF">2009-09-27T12:12:49Z</dcterms:created>
  <dcterms:modified xsi:type="dcterms:W3CDTF">2015-12-17T09:11:57Z</dcterms:modified>
  <cp:category>шаблоны к Powerpoint</cp:category>
</cp:coreProperties>
</file>