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D887F-55F6-44C2-9953-D4E972E0D761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A8F43-D262-4820-960D-E782C3E07A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очинение по картине Грабаря Февральская лазурь 5 кла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0"/>
            <a:ext cx="3888432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-1611560"/>
          <a:ext cx="8064897" cy="7815966"/>
        </p:xfrm>
        <a:graphic>
          <a:graphicData uri="http://schemas.openxmlformats.org/drawingml/2006/table">
            <a:tbl>
              <a:tblPr/>
              <a:tblGrid>
                <a:gridCol w="7523409"/>
                <a:gridCol w="270744"/>
                <a:gridCol w="126727"/>
                <a:gridCol w="144017"/>
              </a:tblGrid>
              <a:tr h="24424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3110" marR="43110" marT="21555" marB="21555"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endParaRPr lang="ru-RU" sz="800"/>
                    </a:p>
                  </a:txBody>
                  <a:tcPr marL="43110" marR="43110" marT="21555" marB="215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183">
                <a:tc gridSpan="4">
                  <a:txBody>
                    <a:bodyPr/>
                    <a:lstStyle/>
                    <a:p>
                      <a:endParaRPr lang="ru-RU" sz="8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245">
                <a:tc row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800"/>
                    </a:p>
                  </a:txBody>
                  <a:tcPr marL="43110" marR="43110" marT="21555" marB="21555"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800"/>
                    </a:p>
                  </a:txBody>
                  <a:tcPr marL="43110" marR="43110" marT="21555" marB="21555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110" marR="43110" marT="21555" marB="21555">
                    <a:lnT>
                      <a:noFill/>
                    </a:lnT>
                  </a:tcPr>
                </a:tc>
              </a:tr>
              <a:tr h="1800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8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800"/>
                    </a:p>
                  </a:txBody>
                  <a:tcPr marL="43110" marR="43110" marT="21555" marB="21555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110" marR="43110" marT="21555" marB="21555">
                    <a:lnL>
                      <a:noFill/>
                    </a:lnL>
                  </a:tcPr>
                </a:tc>
              </a:tr>
              <a:tr h="436787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</a:rPr>
                        <a:t>Живописное произведение - картина Игоря Эммануиловича Грабаря «Февральская лазурь» написанная в 1904 году обладает особой поэзией. Февраль – это месяц борьбы между зимой, не желающей уступать свои права и всего лишь предчувствием приближения весны, ее легким дуновением. Долгим ожиданием пробуждения всей природы после тихого зимнего сна. 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</a:rPr>
                        <a:t>Зима не сдает свои позиции, она пугает морозами и снежными вьюгами. Но даже в феврале бывает солнечная погода, когда сразу обращаешь внимание на природу, которая всегда удивительно красива. Просто в нашем суетливом мире мы порой не находим времени, чтобы уделить внимание и посмотреть вокруг. Грабарь, как истинный художник, не смог остаться равнодушным к такой красоте и подарил нам этот великолепный пейзаж.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800"/>
                    </a:p>
                  </a:txBody>
                  <a:tcPr marL="43110" marR="43110" marT="21555" marB="21555"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800"/>
                    </a:p>
                  </a:txBody>
                  <a:tcPr marL="43110" marR="43110" marT="21555" marB="2155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3110" marR="43110" marT="21555" marB="21555"/>
                </a:tc>
              </a:tr>
              <a:tr h="903198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800"/>
                    </a:p>
                  </a:txBody>
                  <a:tcPr marL="43110" marR="43110" marT="21555" marB="21555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3110" marR="43110" marT="21555" marB="2155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3110" marR="43110" marT="21555" marB="2155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3" y="0"/>
          <a:ext cx="8712970" cy="6858000"/>
        </p:xfrm>
        <a:graphic>
          <a:graphicData uri="http://schemas.openxmlformats.org/drawingml/2006/table">
            <a:tbl>
              <a:tblPr/>
              <a:tblGrid>
                <a:gridCol w="8712970"/>
              </a:tblGrid>
              <a:tr h="6308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На переднем плане картины изображена березка, покрытая тончайшим слоем кружевного инея, переливающегося и искрящегося даже под неяркими лучами солнца. Чуть подальше видны березы помоложе и совсем еще «подростки» с тоненькими стволами. Кажется, что раскинув ветви, они медленно кружатся в плавном хороводе, словно молодые девушки, празднуя Масленицу и встречая приход весны. Только лес на заднем плане разделяет небо и землю. Если немного постоять у этой картины, вдруг покажется, что вы ясно слышите русскую народную песню о березе. Ведь береза - символ России, ее краса, поэтому народ насочинял о ней много песен и веселых и грустных.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Белоствольные красавицы изображены на фоне лазурного снежного покрывала и почти такого же цвета зимнего неба. Эти тона, которые так щедро применяет живописец, несут прохладу и чистоту, словно дуновение ветерка и запахи еще только приближающейся неслышной легкой поступью весны.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Белоствольные красавицы изображены на фоне лазурного снежного покрывала и почти такого же цвета зимнего неба. Эти тона, которые так щедро применяет живописец, несут прохладу и чистоту, словно дуновение ветерка и запахи еще только приближающейся неслышной легкой поступью весны.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Грабарю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запечатлеть это чудо. Казалось, природа позировала талантливому художнику, показывая свое изящество в зимнем уборе. Нечеткие линии производят эффект наполнения картины светом и воздухом.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351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kireeva.tatusik@outlook.com</cp:lastModifiedBy>
  <cp:revision>3</cp:revision>
  <dcterms:created xsi:type="dcterms:W3CDTF">2015-02-17T18:14:53Z</dcterms:created>
  <dcterms:modified xsi:type="dcterms:W3CDTF">2015-12-21T11:24:43Z</dcterms:modified>
</cp:coreProperties>
</file>