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8" r:id="rId4"/>
    <p:sldId id="259" r:id="rId5"/>
    <p:sldId id="262" r:id="rId6"/>
    <p:sldId id="265" r:id="rId7"/>
    <p:sldId id="263" r:id="rId8"/>
    <p:sldId id="266" r:id="rId9"/>
    <p:sldId id="264"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A214F7-AC68-43B2-BA14-C0138222A671}"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0C5140-926A-4040-B04A-C2916BCD626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214F7-AC68-43B2-BA14-C0138222A671}" type="datetimeFigureOut">
              <a:rPr lang="ru-RU" smtClean="0"/>
              <a:pPr/>
              <a:t>22.12.2015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C5140-926A-4040-B04A-C2916BCD626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i="1" dirty="0" err="1" smtClean="0">
                <a:solidFill>
                  <a:srgbClr val="0070C0"/>
                </a:solidFill>
              </a:rPr>
              <a:t>Филимоновская</a:t>
            </a:r>
            <a:r>
              <a:rPr lang="ru-RU" sz="4800" b="1" i="1" dirty="0" smtClean="0">
                <a:solidFill>
                  <a:srgbClr val="0070C0"/>
                </a:solidFill>
              </a:rPr>
              <a:t> игрушка</a:t>
            </a:r>
            <a:endParaRPr lang="ru-RU" sz="4800" b="1" i="1" dirty="0">
              <a:solidFill>
                <a:srgbClr val="0070C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4578" name="Picture 2" descr="http://cyrillitsa.ru/uploads/posts/2012-06/1339694613_b31dd864f6d4-1.jpg"/>
          <p:cNvPicPr>
            <a:picLocks noChangeAspect="1" noChangeArrowheads="1"/>
          </p:cNvPicPr>
          <p:nvPr/>
        </p:nvPicPr>
        <p:blipFill>
          <a:blip r:embed="rId2" cstate="email"/>
          <a:srcRect/>
          <a:stretch>
            <a:fillRect/>
          </a:stretch>
        </p:blipFill>
        <p:spPr bwMode="auto">
          <a:xfrm>
            <a:off x="1214414" y="285728"/>
            <a:ext cx="6858016" cy="631659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i="1" dirty="0">
                <a:solidFill>
                  <a:srgbClr val="0070C0"/>
                </a:solidFill>
              </a:rPr>
              <a:t>В Тульской области вблизи от старинного  городка Одоева на высоком берегу реки </a:t>
            </a:r>
            <a:r>
              <a:rPr lang="ru-RU" i="1" dirty="0" err="1">
                <a:solidFill>
                  <a:srgbClr val="0070C0"/>
                </a:solidFill>
              </a:rPr>
              <a:t>Уны</a:t>
            </a:r>
            <a:r>
              <a:rPr lang="ru-RU" i="1" dirty="0">
                <a:solidFill>
                  <a:srgbClr val="0070C0"/>
                </a:solidFill>
              </a:rPr>
              <a:t> стоит деревня Филимоново.</a:t>
            </a:r>
          </a:p>
          <a:p>
            <a:r>
              <a:rPr lang="ru-RU" i="1" dirty="0">
                <a:solidFill>
                  <a:srgbClr val="0070C0"/>
                </a:solidFill>
              </a:rPr>
              <a:t>Истоки этого народного промысла, по местным преданиям, относятся к временам Ивана Грозного. Согласно легенде, в местных владениях князя Воротынского, гончар </a:t>
            </a:r>
            <a:r>
              <a:rPr lang="ru-RU" i="1" dirty="0" err="1">
                <a:solidFill>
                  <a:srgbClr val="0070C0"/>
                </a:solidFill>
              </a:rPr>
              <a:t>Филимон</a:t>
            </a:r>
            <a:r>
              <a:rPr lang="ru-RU" i="1" dirty="0">
                <a:solidFill>
                  <a:srgbClr val="0070C0"/>
                </a:solidFill>
              </a:rPr>
              <a:t> обнаружил залежи глины очень хорошего качества и стал лепить из нее глиняную посуду. А место, где стал жить гончар </a:t>
            </a:r>
            <a:r>
              <a:rPr lang="ru-RU" i="1" dirty="0" err="1">
                <a:solidFill>
                  <a:srgbClr val="0070C0"/>
                </a:solidFill>
              </a:rPr>
              <a:t>Филимон</a:t>
            </a:r>
            <a:r>
              <a:rPr lang="ru-RU" i="1" dirty="0">
                <a:solidFill>
                  <a:srgbClr val="0070C0"/>
                </a:solidFill>
              </a:rPr>
              <a:t>, назвали Филимоново.</a:t>
            </a:r>
          </a:p>
          <a:p>
            <a:r>
              <a:rPr lang="ru-RU" i="1" dirty="0">
                <a:solidFill>
                  <a:srgbClr val="0070C0"/>
                </a:solidFill>
              </a:rPr>
              <a:t>Гончарным ремеслом занимались мужчины, а из остатков глины женщины лепили веселые игрушки – свистульки. На ярмарке в Туле такие глиняные игрушки стоили копейки, поэтому их приходилось лепить в большом количестве, в свободное от сельских трудов время. Девочки уже с 7-8 лет обучались этому мастерству, помогая матери.</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428868"/>
            <a:ext cx="8229600" cy="1143000"/>
          </a:xfrm>
        </p:spPr>
        <p:txBody>
          <a:bodyPr>
            <a:normAutofit fontScale="90000"/>
          </a:bodyPr>
          <a:lstStyle/>
          <a:p>
            <a:r>
              <a:rPr lang="ru-RU" b="1" i="1" dirty="0" smtClean="0">
                <a:solidFill>
                  <a:srgbClr val="0070C0"/>
                </a:solidFill>
              </a:rPr>
              <a:t>Кого изображали на игрушках?</a:t>
            </a:r>
            <a:endParaRPr lang="ru-RU" b="1" i="1" dirty="0">
              <a:solidFill>
                <a:srgbClr val="0070C0"/>
              </a:solidFill>
            </a:endParaRPr>
          </a:p>
        </p:txBody>
      </p:sp>
      <p:sp>
        <p:nvSpPr>
          <p:cNvPr id="3" name="Содержимое 2"/>
          <p:cNvSpPr>
            <a:spLocks noGrp="1"/>
          </p:cNvSpPr>
          <p:nvPr>
            <p:ph idx="1"/>
          </p:nvPr>
        </p:nvSpPr>
        <p:spPr>
          <a:xfrm>
            <a:off x="214282" y="3857628"/>
            <a:ext cx="8229600" cy="4525963"/>
          </a:xfrm>
        </p:spPr>
        <p:txBody>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143000"/>
          </a:xfrm>
        </p:spPr>
        <p:txBody>
          <a:bodyPr/>
          <a:lstStyle/>
          <a:p>
            <a:r>
              <a:rPr lang="ru-RU" b="1" i="1" dirty="0" smtClean="0">
                <a:solidFill>
                  <a:srgbClr val="0070C0"/>
                </a:solidFill>
              </a:rPr>
              <a:t>Люди</a:t>
            </a:r>
            <a:endParaRPr lang="ru-RU" b="1" i="1" dirty="0">
              <a:solidFill>
                <a:srgbClr val="0070C0"/>
              </a:solidFill>
            </a:endParaRPr>
          </a:p>
        </p:txBody>
      </p:sp>
      <p:sp>
        <p:nvSpPr>
          <p:cNvPr id="3" name="Содержимое 2"/>
          <p:cNvSpPr>
            <a:spLocks noGrp="1"/>
          </p:cNvSpPr>
          <p:nvPr>
            <p:ph idx="1"/>
          </p:nvPr>
        </p:nvSpPr>
        <p:spPr/>
        <p:txBody>
          <a:bodyPr/>
          <a:lstStyle/>
          <a:p>
            <a:endParaRPr lang="ru-RU" dirty="0"/>
          </a:p>
        </p:txBody>
      </p:sp>
      <p:pic>
        <p:nvPicPr>
          <p:cNvPr id="1026" name="Picture 2" descr="http://obigrushke.ru/wp-content/uploads/2012/01/%D1%84%D0%B8%D0%BB%D0%B8%D0%BC%D0%BE%D0%BD%D0%BE%D0%B2%D1%81%D0%BA%D0%B0%D1%8F-%D0%B8%D0%B3%D1%80%D1%83%D1%88%D0%BA%D0%B0-1.jpg"/>
          <p:cNvPicPr>
            <a:picLocks noChangeAspect="1" noChangeArrowheads="1"/>
          </p:cNvPicPr>
          <p:nvPr/>
        </p:nvPicPr>
        <p:blipFill>
          <a:blip r:embed="rId2" cstate="email"/>
          <a:srcRect/>
          <a:stretch>
            <a:fillRect/>
          </a:stretch>
        </p:blipFill>
        <p:spPr bwMode="auto">
          <a:xfrm>
            <a:off x="714348" y="1214422"/>
            <a:ext cx="3643338" cy="5315214"/>
          </a:xfrm>
          <a:prstGeom prst="rect">
            <a:avLst/>
          </a:prstGeom>
          <a:noFill/>
        </p:spPr>
      </p:pic>
      <p:pic>
        <p:nvPicPr>
          <p:cNvPr id="1028" name="Picture 4" descr="http://sinsam.kirsoft.com.ru/images/000591-000483S.jpg"/>
          <p:cNvPicPr>
            <a:picLocks noChangeAspect="1" noChangeArrowheads="1"/>
          </p:cNvPicPr>
          <p:nvPr/>
        </p:nvPicPr>
        <p:blipFill>
          <a:blip r:embed="rId3" cstate="email"/>
          <a:srcRect/>
          <a:stretch>
            <a:fillRect/>
          </a:stretch>
        </p:blipFill>
        <p:spPr bwMode="auto">
          <a:xfrm>
            <a:off x="4857752" y="1214422"/>
            <a:ext cx="2786082" cy="530223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b="1" i="1" dirty="0" smtClean="0">
                <a:solidFill>
                  <a:srgbClr val="0070C0"/>
                </a:solidFill>
              </a:rPr>
              <a:t>Животные </a:t>
            </a:r>
            <a:endParaRPr lang="ru-RU" sz="5400" b="1" i="1" dirty="0">
              <a:solidFill>
                <a:srgbClr val="0070C0"/>
              </a:solidFill>
            </a:endParaRPr>
          </a:p>
        </p:txBody>
      </p:sp>
      <p:sp>
        <p:nvSpPr>
          <p:cNvPr id="3" name="Содержимое 2"/>
          <p:cNvSpPr>
            <a:spLocks noGrp="1"/>
          </p:cNvSpPr>
          <p:nvPr>
            <p:ph idx="1"/>
          </p:nvPr>
        </p:nvSpPr>
        <p:spPr/>
        <p:txBody>
          <a:bodyPr/>
          <a:lstStyle/>
          <a:p>
            <a:endParaRPr lang="ru-RU"/>
          </a:p>
        </p:txBody>
      </p:sp>
      <p:pic>
        <p:nvPicPr>
          <p:cNvPr id="1026" name="Picture 2" descr="http://new.kustari.net/userfiles/img_2645(1).jpg"/>
          <p:cNvPicPr>
            <a:picLocks noChangeAspect="1" noChangeArrowheads="1"/>
          </p:cNvPicPr>
          <p:nvPr/>
        </p:nvPicPr>
        <p:blipFill>
          <a:blip r:embed="rId2" cstate="email"/>
          <a:srcRect/>
          <a:stretch>
            <a:fillRect/>
          </a:stretch>
        </p:blipFill>
        <p:spPr bwMode="auto">
          <a:xfrm>
            <a:off x="142844" y="1428736"/>
            <a:ext cx="4527244" cy="5072098"/>
          </a:xfrm>
          <a:prstGeom prst="rect">
            <a:avLst/>
          </a:prstGeom>
          <a:noFill/>
        </p:spPr>
      </p:pic>
      <p:pic>
        <p:nvPicPr>
          <p:cNvPr id="1028" name="Picture 4" descr="http://deti-i-glina.ru/wp-content/uploads/2012/08/filim2.jpg"/>
          <p:cNvPicPr>
            <a:picLocks noChangeAspect="1" noChangeArrowheads="1"/>
          </p:cNvPicPr>
          <p:nvPr/>
        </p:nvPicPr>
        <p:blipFill>
          <a:blip r:embed="rId3" cstate="email"/>
          <a:srcRect/>
          <a:stretch>
            <a:fillRect/>
          </a:stretch>
        </p:blipFill>
        <p:spPr bwMode="auto">
          <a:xfrm>
            <a:off x="5214942" y="1428736"/>
            <a:ext cx="3733751" cy="509251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2530" name="Picture 2" descr="http://www.comgun.ru/uploads/posts/2014-05/1399972059_foto-4-svinya-s-porosyatami.jpg"/>
          <p:cNvPicPr>
            <a:picLocks noChangeAspect="1" noChangeArrowheads="1"/>
          </p:cNvPicPr>
          <p:nvPr/>
        </p:nvPicPr>
        <p:blipFill>
          <a:blip r:embed="rId2" cstate="email"/>
          <a:srcRect/>
          <a:stretch>
            <a:fillRect/>
          </a:stretch>
        </p:blipFill>
        <p:spPr bwMode="auto">
          <a:xfrm>
            <a:off x="714348" y="1000108"/>
            <a:ext cx="7620000" cy="51054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b="1" i="1" dirty="0" smtClean="0">
                <a:solidFill>
                  <a:srgbClr val="0070C0"/>
                </a:solidFill>
              </a:rPr>
              <a:t>Птицы</a:t>
            </a:r>
            <a:endParaRPr lang="ru-RU" sz="5400" b="1" i="1" dirty="0">
              <a:solidFill>
                <a:srgbClr val="0070C0"/>
              </a:solidFill>
            </a:endParaRPr>
          </a:p>
        </p:txBody>
      </p:sp>
      <p:sp>
        <p:nvSpPr>
          <p:cNvPr id="3" name="Содержимое 2"/>
          <p:cNvSpPr>
            <a:spLocks noGrp="1"/>
          </p:cNvSpPr>
          <p:nvPr>
            <p:ph idx="1"/>
          </p:nvPr>
        </p:nvSpPr>
        <p:spPr/>
        <p:txBody>
          <a:bodyPr/>
          <a:lstStyle/>
          <a:p>
            <a:endParaRPr lang="ru-RU"/>
          </a:p>
        </p:txBody>
      </p:sp>
      <p:pic>
        <p:nvPicPr>
          <p:cNvPr id="21506" name="Picture 2" descr="http://filimonovskayaigrushka.ru/data/Image/4.jpg"/>
          <p:cNvPicPr>
            <a:picLocks noChangeAspect="1" noChangeArrowheads="1"/>
          </p:cNvPicPr>
          <p:nvPr/>
        </p:nvPicPr>
        <p:blipFill>
          <a:blip r:embed="rId2" cstate="email"/>
          <a:srcRect/>
          <a:stretch>
            <a:fillRect/>
          </a:stretch>
        </p:blipFill>
        <p:spPr bwMode="auto">
          <a:xfrm>
            <a:off x="1142976" y="1500174"/>
            <a:ext cx="7176506" cy="4467377"/>
          </a:xfrm>
          <a:prstGeom prst="rect">
            <a:avLst/>
          </a:prstGeom>
          <a:noFill/>
        </p:spPr>
      </p:pic>
      <p:sp>
        <p:nvSpPr>
          <p:cNvPr id="21508" name="AutoShape 4" descr="data:image/jpeg;base64,/9j/4AAQSkZJRgABAQAAAQABAAD/2wCEAAkGBxQSEBQUEBQUFBQQFBQVEBAQFBUVDxQQFBQWFhUXFBQYHCghGRolHBQVITEhJykrLy8uFyA0ODMuNygtLisBCgoKDg0OGhAQGzIkICQsLCwvLCwvLCwsLDQsLCwsLCwsLywsLCwsLCwsLCwsLCwsLCwsLCwsLCwsLCwsLCwsLP/AABEIALcBEwMBEQACEQEDEQH/xAAbAAACAgMBAAAAAAAAAAAAAAAAAQUGAgMEB//EAEIQAAICAQMCBAMFBgMFCAMAAAECAxEABBIhBTETIkFRBjJhFCNCcYEHM2KRobFScoIVwdHw8SREU2OSorPhFjVD/8QAGwEBAAMBAQEBAAAAAAAAAAAAAAECBAMFBgf/xAA5EQACAgEDAgQCCQMDBAMAAAAAAQIDEQQSITFBBRNRYSJxFDKBkaGxwdHwFULhBiNSFmNygjNDYv/aAAwDAQACEQMRAD8A9QyhYKwAwAwB1gCwB1gCrACsABgBWAOslAKwwFZCAqyQFYA6wArAFgBgBgCrAHWAKsAKwArAMawArAERgGJGAPBAsEBWAGAFYB0ZBYMAMAMAMAMAMAxbAMqwDEd8AdYADAHgBgBgBWAFZICsAKyMkhWTkjAVgCwArADACsAVYAYAqwArAFWAYVgBWCBnACsECrAN+QWDADADADADADABxxgGMYwDI4AjgDvAHWAGAFZIHkAMkBgkgPi3rZ06KkQJllvbtFlEHdux5J4H6+2Uker4ToI6ixys+rEpenmlZi5l1G7uSJZLU8WbJ/oct2PqrKaIR2qEfuXJavhf4hMj+BqK8Wrjft4qgWQR6OBz9aPtkdD53xTwuNUfPp+r3XoWfLHgBgkKwAwAwBVgBWALACsAVYAiMAKwBEYKhWAbcgsOsAMAKwB4AsAAMAGwBKMAdYA9vGAYEYBsrAERgCAwDLJwBMwAJJAA7kkAD8ycjcTGLk8Ij9f1mGIWzgmrCoQxPt24H65DkbdPoLrniMSjR9W+0zStL5N4FAcnwhwFj/3n6t6nKrnk+oWiWmqjGHPr8/f5diGfVz/a2V/LEqkJCpHmIPfgX+t3/XJUuDnGu+VylF4j79WbtHMSqvH+9hYPGOewAJHH9vp9clSyj1L4LmM/qyWH+56roZ/EiR9rJvUEo4IZSRyCDz75MXlZPz/UVKqxwTzh9TdWScQwAwArACsAWALAAjAFgBgCOALBGAwMG3IJDAAYAXgDwAwAwBYA8Ad4AE4BipwDLJwAxgBkA5OqdQTTxGSTstAAfMzHgKv1P9rPphywjvp9PO+xQj3PJ+r/ABDLq5QZLCobSNL2jkdwe/51eZJycj9A0XhtOkrxHr3bF1YhoyLFqC0bVw3uD+t8emWxhCtOLbiue5p02j1Ai3mKdNvIHgSEEHnylVO3sbJ47YhbNdUcJeIUKeMp5ObR655m8LTq25zyL85Pamvgdu/HbKTvl0SNCvpS8yT4R6F8L9N0+lmRZX8TVOLVFDGOMEHm6/hPnP6VnDzW1weB4jq79XCUoLFa+WX/AD0RO9P6hIXKarw0ldnMcSNuPhqAfMeaPJ/MC+M0aaWHhdDyNVpoeX5lOXFYy2u5J1m08wYyCQOAKsAKwBYAVgCrADAFWAIjAAjBGRVgZM9gyCQ24ABRgDrAHWAGAFYAYGBnAAYAYADJAYA6yQGVyu5HU8w+M+rNLqzGRtjh/dA9mZlvxPrYuvYD0JIzHK1SnldD7bwXSQrp8zrJ9f2Kvr9T4DqCpO9hbiyFBNMSALNcduefXLxSb6m3XaydUVsjk7PEVuVG5CSG3CjQJG6j2se9dxwMPGeDvp5TsgpS+FnpHwf1wSxrDI330agLuPMsQ4V1Pq1CmHe+fXOtc19Vnx3i2gdNjsivhf4P+dCI/aJoQkmn1AQFGk26gLa3Jt3ROSP8rC69s53155I8MvfxQz24CTqGol8wK6WBVb7RMz9yrNu2sAGCCgfwk++YFtjLauTbjTaeDc/ifZenz7fmSMekSOSMaVTK8dS6nUOu9jE0ZpIyfldy6nj8INn0zQpuMuTLfbdqK05yUYt4Uf56e/2Fpz0MniMKwSLADADBAYJFkgV5AAjBAsEhgBgqLAM8gsGAGAGAPACsEGrU6pI/3jon+dgv98htI6102WPEItnFL1/TL808S80dzgc+xvK74+p3+g6n/gzvhlVxuRlZT2ZCGX+YyyafQzThKDxJYNmSVGMkgKwSIjAHkkFb+POsPptMDEu4u4Dkfggvzt+vC36bszaizEdq6s9LwzTwuuxJ4RU5PB1Gni8WYGUsY45XUIyt32TqPl7VuHqb7EnPNhmMn6H0mm87T2y2Q+FLLX6ogep6N0YpKNrryQ1f+0+pqyD6j9c0trGT2ab6pw3x5X5GOj6PqpRuh085WuG8MhSPp6H9M6Ri/Q4z8V0tfwzmiR0vT9VGyiTSTsFIYAxSEA+lMvKmr5GWcZehk1Gt0d0GlYln+dC4/EM7L0vfqFYFHQ7X5mKb9qBwPxkED+/JIy9+XUfJxgvpO2t5Xr2K90bTSNu08cyzpHKPtZmQOAaVlgiicFK2qB9CSTRzFP60ZNYNFPkqE/MzKRY+q6mebTSjUiLRwxxrJMyzqxBWVHjjLrW0MEKNwR5yATxehQUXlcmNKnyU5P4s9OyXctMDEqpb5ioLV23Vz/W81weYmWzCk0uhnligiMAKwDTrNUkS7pGCj69yfZQOSfoMiTUVlnWmiy2W2CyQU/xI5/cw2vbfI3c9vlX/AI5z830R61XhUP8A7J8+i/c5T1ucyCNmjidgCihRTg/4HktXP+W8jfJrP5EeXoIT2Ntv3NuraYKZPHdgD5kiG51B4LFFUHaPpec1Zl4TLTnpqliVXHrz+509J6qSyLJIsyS/utRGONxBYK+3gEgHvR+nOdIWPdsfUy3UU21u6jjHVE8c7HmmNYAVgqKsAzyCwhgDwAwAOCGUv4x+I3iSTYxRELRxhB/2ifU9gqew3AjjvR/LM0pynPaunc9CPk0Vb5LdN9EQPS+jlYR4rAygBtdq5Du2nuY1J4G3sSOOD7nOFtjcsR+SPR01j01PmWvr0X7miLqJ1WoGoa2ghLDQ6bn72Ud9TKPwqOdoPPH0N9seVHYur6mTTaeWpl503tgu7Ofp/UiC0kX3Mavba2NmHiMO8cMW7bL67nIKj+8uPl8vqelLVWa61V0rdBddy/J9V95fejfE1tHHqtiPMCYHVl2yJYALIPkJvgmgfSvXtW8o8zW6OuM2qJZa6x7r5epZs6HlhgBgDrGcD5Hnfxf1MHWqtNNR8unj3WI4lYSyEDhxuYjaeLruRnnXylLc124PW0VdcsQk9suqZD9U6GYGWeBN0LBWaKRN2wk3Toedt8X6ci8zUzz1PptJroXQenteJLjKeMlv+EturQS6iPdJp3IR32kbiS1ADvtDAC7PPvm+irls8PxZS0cvLqlxJJ/YW0jNZ8+FYH2lc+O5a0qit27UQjb7+Yt/Tbf+nM+qeK2atIs2rnHUqui8JdQsmpdUaIzyRaeIeQiPc/iuQOZSg3EE9/5Zg5e1R9j1a52R0k8RWO77m3oHTNCYZ9QziCKXc8MOrbaKRgI55Q7WwMiBgvbtxnoWSnlRXVGGF0YadJV4jnmXd+3sXvokLJp40eQSsoYNKBQemajXvVA/UHOleXFGXUtStcorCfReh21lzgFYBF/EHWk0se5uXbiOO6s+pPso9T+g5yspYNuh0M9VZhdO7Ke7NK3izrJMR86QsBPEvcGKEj7xa/Cpv9c4qDm/f3PY1Oolo4pUQTj3fU6lVZk8XSSAUFVp4l8vH4NZpW4H5kKRQpjwMltxe2a4/nQ8nFeok7KZuM/RmUEiTDwJYwHNk6ViTHJ7vpZe596sOPr2NJJ1vdF8fzqHbG3/AGtUsS9TGOaSAb2Emogj7un/AOw05BHEij96qgg7/mr27Fmu5YjhP8GcpO/RvbJ7ofecMLXrINniffzxGKWAAaWWGMmSZpgBXiAhj2B5HHF5GipnBSU+vv8Ap7Gq10uCtqfDTykei5rPLYVgCwVDAAZBYeAGAGAGMgo3WfhyYaxpxuljbc0VeaWDeblSNO9sez/hFrx65rYyx8J6GntpWJzWZJYS/Uh9fHLqfLq1+xaKLkwPxNLtN3I/yogr0Pr+oqsVL4VmT/A5Sm7Z7rOnoRPUtak8ZEP/AGfp8flkncMjaiqpEHBEfHYCzzwSOOkI7OXzJ/gd3d53N0tta7LuZJvkCiNDp4goCPMl6lox2EGmJpF9mkNeoGQ3FcyeWb6rNTqI7NPHZX6nZpWj0z+AbU6paaNi0/VJnr8Y7qDtHfYvHZshOdny+45OWk0bzB77PXsXj4M6u00Zjn4mg4ILo7mEkiMuyGt9LTfX880RfLWcmPWUTSV23apZ49GWPLnnjGQDGaYIrOxpUUsx/hUWf6DIbwskxTbSR5PBNK07jTtFGTskXxWQvO05aRwQfMFBcV9b9+PKeHHL79fQ+hoj8bd8MxSxldsEt03WpL47QSNHqNQwg+0yJ4mmDQBEdIa7JYcruvmS/WjacXFxi1lLnBjjR5kZW1PjP2lv+GodsAuEQMzuZIh8u8HaWX+E7bH0ObtP9TJn8Sm5W43bsJYf6EtncwsMgFX/AGgORBEFIAM4Ls1UqLHIS3PHBr+eZdXjaatJty3L0Kh8NaiCLxjEwVljLf7Q1ki+EZXG0FvQFu9VbBe1HnJJTnJbl9iPSurdOlS3de36lj0AgdJykZ1+pSISPIF+4lnUAqkV2FG4Agcjj2XjUm8rDwc9ZG+Onr83Cj2ivzaLD0KDw0aPcHCNasDbeYefcR+LxRN/LOtLTj9ph1c5WT3tY9v57YJIZ2Mpza/WpDG0khpUFn6nsAPqTx+uRJ4WTtRTK2ahHqzy7X9WLzDUahhHbjwhNE50Z2tQiaWti0D+Ijk2avOCzPlH1Nl2m0NS0sv7ly11X8/I7zp2iO7TofDNNJoC1Fdx+fQzHsCeQhtW7C+AOqkp/DPr6/ueFKm3TPzNPLdH0/x/PsO/Rx/aG+0aOTwp1O1pSpAfaeYdbCefSrPP+Fj2zlOXl8W8r+cozWeVevMpeJd0SX2I6mCptO8RY2UUj7uRTxJBIOwNAj/redxtjPNfK/MmUo3Qxb1Xc39P0OoIHjqfFjNLqVZF8VOKZ0BsNQAPHPoaNZeVEm8xXX8C9OpcI7J8o7endESKUy0A7D5VvwlYimcL2DkAAkAcAZqhFpYkzI3HL2LCZK5cqBwDHBUMAQyCw8AMAMAMAMABkMET1j4dg1FMUVZIzuikCjyv7svYjgemVlDK4LRazyebanUPvdZJH04Duj+CA3UJnQlX2u3ECBhW6rNexGZoxVbx1f4I9emGo13wRe2C+wi/9oAMYNBCQz/vRpQ0+rdb5Ms5N1+oGdLKJtpzeEbYf07Qf9yf4Fs+GtW0WpiaUxoGPh+Gp3yiOTykyzJ5Cd4i4B45qub6ZipLBynDV6qqyVscLhxXy9vdHpOdT58d4bGCH+LtYYtIxG3zFVYuwVVjJuViSewQNnHUSxHC6s0aWMXPMnhLk8y6dJpWkZys+olTdOCikSS0VKLFGCLXbRUf4Vv1zDLc2o9D24fSNPpXZF5jL7+S3xho9Oq6mNY4ZHjqTTybSHLhvP3oCjbWB5SL7ZEU23LPJlsVSlHyM7n/AG4Lb0yFkhRXbeyqAznux9z9c9ClYgjzNTJStbiscnXnU4BgFG/ac4KxRuFdWDs0JdUaQho9o3FhtUUzE32Wsy6hvKw8e5u0lW+EuG+hEtpldC8ukimg06CSCLyx3MSou2cJsUXbEVQ4vMte5SwpderNmpqhsjFJueehZjJ4vToXimh0KSFftDRAFdxO1o4m4ti3lvufTO1WIzfG48/VxuhPbdw1g7NNqNmpAV9ySl4WURsAmoiDSA3/ABIT34O0EHnL12Lft6He2qUoOT4wk0vboTbGhZIA9yaGam8dTzkslB+ONW07hVNaeA+eWt6iY3TOim9q1X/qzLbYnJLsfR+EVqEJSi07GuEQfQurtE3gSGNDIK8IkSdO1XpcLOeGJ7oxBJPBF7ct5ba3Qf7o5W6jzH5WuhiX/ImtN0to1P2IFkUkv0uZqMZ/EdHKfMjf+W3HPI7ZffGWFPj3/c8+ym3SS31PMSY+HNJDO41UbNuUGOQfI7UR93qo64dCPfnj0NYjCzdtn0/nQ4Surs/3YLDfDLTnddDgwwArAMcgDrACsECwQY5BYMAMAMAQGAPADADBB5l+0TRxLrFaYnZInieEhp5mUhSu67C2LNf4hz6HPNuEsx+89HRxndipSwn1IXqGqkWIRUunR68LQaZQs0g9C47hasl5CBxdHKqDt+KT+19D2vP0OhahSvMs/L+fxmXR1cjw1LSsLP2XSP8AdkFWQ75tv31bw3AVQVFe+TO2GxxiX8nUWzWp1c9i7L/B6t0HWtJAnjUJlWpktSwdDtY0Ce/B+m4fTOtNqnE+e11Marn5fMX0+RJVnXJjKX8T6htTK8ETQjw4j++YMGbcCx8Kq2bQPMb9OKN552qsy0kerpKlX8d0fh7nDodU8kcE2nYahYpHTVHSR8ykL5VRnrdGN1nbdmqIo5Rw2xakuWdYeXfY1Ge2PbJMP9jiTzBlaSNmbRFqlaE2JGMBbsAGP5Lxk4scfYmWosncqnNZXR/5wWjSxhURQbCqqhj3ICgAn+WelD6qPHtbnY5P1NuSUDJJPFfj/qJ1GveiNkNwpZ77D5jz/Hu/SswXyzI+y8Go8qlZ/u5/Y5Og9QeIGPgo5BKOW2hlNgjawI/3/wAsiqGeT2NRoq7UpdGu6x+qZdNL8QwyGE6jTRt9mvwdjUsZNchCSCeOLzrCEo52vqfOarwPMt6nl+5PnUxTeE0epMLQyGRkkpBKDG0ZVhYB4I55rv3oimJOT3I8m/SXxmsxf2cnLpNI3gndq4d0iyeITTqshZtjxru2KK22tUTfrnOcXjDydZRxqN0K3s9OfuyKCHSQND4GogjEZY6mOIAJNvQKzbU4BsA/S8s4ylHk6VUWqE0qXiXT25OXq3S9JOSNO8LM3L6d+IpD/Cpoq3Hcf0POUU7KWkd35rr8vV1tx7PuiORjpyCd7RQUGLebWaQ9xu/8WIX24YDkEcE6swtT9fwZ50ldo+F8Vcj0LTL5d20K0lO4A2kuVAth70AP0ztWnGOGYLMbml0NmWKAuCR4AYAsAQwB4KmrILDGAGAGAGAGAGAGAVb9oOkLQrKnlaPehccSKsi8FGo0d6IP1zldnjBp0zi5bXweQ6cr6ovPLd90h73K5O4n9f5ZlnKUuH09D7nQ+H6emLdfV9+5eeidfCoYm06JGa3tpnMb2rA3Zstde/bJjS1lox67wnzfiVjb/wD1/jH5Elq/iGEyNIirGyjdEWQeKZWdfGUyWQFkVEX5RRW+3aYVuEep539J1Cak0pJLBubrCGLb9rJURkgyspYlmP3UwVaYKKG4cnbyTecrLJ8pHOnwu1bXODznnoc+m1cO8zDURMREEi0YMccILBVbxGcgy+tdgF4AJ5Na+Ftx9py1Wi1UXJ7W12WDv0WhddaJHCrAYlYPBqCIUnVQHjkjZqZTyVKgduRfOXltlH4c5z3OMNReo+Q4LH/jyvtOzVdTBnlZF0TMiImmkedPHlRuZUurQA9h2JyVHEEslK9LPfmyMlH1SyWWI+UcVwPL7D9M3w+qjz5rl5NmWKADjqF0PBfinRvp9ZKko5Ls8bGtrRMSQwBH/Qgj0zDZHbLk+58MuhbVFp9Fg4tNID3Pr6mu319MtDDXB7XmNrgl9Jr1AAcn3tOOa9e+XcsLBSyiUuY/iSOl1ymyCaHfea4PauOTllIy2USXD/Ac0p55Wh7Nf1ycr0EIojpZebJr63f88pk1xrWMYOaS3ZQpDM7KiiiCWYgDn9RnOU3FcnTMa4NyXGOT1/Radt0QNM0aBZ5j83Cjygeu42eeAB7kZy0tUpPMuh+eam5fFjo28ImBnpHmgRgABgARgCAwAwBYAVgqasgsIX9P64BkD/yMAYwAwAwAwAwDRr9Gs0TxSAFZBRsWPcGvoQD+mQ1lYLQ6nhfXemtBMVcDcb3AWF3j5wv0vt9CMx45wz7bw3VqyvC7HNp9aV4H63+WNzR7EZqXUkINTyrEXV0D6miOD68/2yHPJaWJRcUzXrZd1W18DubIruCPTOb5ZNeIZ4ORWF9/1yy44OjmWJkUaaOS1J+UKe4W29D3+WuPr7Z2PNrk5Xyjjg59XbIGs8NTDuACLBv17H+nvxfKxg1VSUZ7PY9S+CpN2ggPsrKP8qyMo/oBnWD+FHwXjEFHWzS9UTeXPNwGCSN6z0OLVR+HOu4fha6dD7o3of6e+RKCkuTvRqLKJ7q3g8f+LfhaTQMCSXhc1HN25ona49G/vVj2GKyvb0Pr/D/E43xx0kRr6hPwBlBAKhms8AWfr2ORu4PWotePieTq08ZZC1GlG5jXkC3QN2PW+Oe2Sm8ZO8roKSWTfp3JbadvCn52AagCQFs3ZqgPr2y3m46nK2yuMc+51dQZo1juiWB3Ao4CsCaUE0GO3afzPrld6xwzlp5Qtcm3hL3X3+xZfg/4eFnxg3jOpN/KdNG4rdf4ZWs16gC+Ocoq52T9jwPF/Es/DW/hX44/Qv2g0SQxiOIbVXsLsknlmZjyzE8knk56EY7VhHy9ljse6R0ZKOYYJDADAMTgBgCrBGRYIMMgsK8AMAeAO8ALwAwB4GBYJKR+0boYdRqBupQF1CqCzbe0ciC+GDUp91b6Zxsj3R6Gg1Nlc1GLR5/L8OTBdyAuCLAAIlA/ij7g/kTmTcujPqqtfVJ7W8P8DiWBl78fQ8G+3IOQj1a2nzF5Dbz5rqxdcGvUDLYO04yceDTqGWztsLfAYgkfrkOSM3KXxHQup4WyBtHFbe36VZ/PnOm7jgVuMctE50Lps+qdRFFuUkFpZFuCh6liKI+g5zqsvsZtX4jpqYNuXPoup7D03SLDCkS9o1C37n1P6mz+uaEsLg+C1F0rrHZLq2dF5JxHgBkkNZNOt0qTRtHKoZHFMp7Ed/78/mMrJJrDLQnKDUo9UeS9U032CfZMYQSxKSLpVbdpyRsLc2GsNdcXYrjMF8Nrwj39BZK+LTeX88EpJrwyXOn2WK/utTE6O72CV8qxnapXnkg3QzhmK+rLJGjV8rpR2Zx2bJnTyBdIBCdRPHMWDaiJ0SaMH8VvtCgV/LnnJrW6W5vp+Jl8RlZ5uxww/bt+Zs1MmoiQi01o3qkVER6hSw85eReBQvzLTcDiznTdW5ZXw/qca4ShDEm8/LHHuWXpXTk08eyNQgu2C8DdXP8Az3PJPJzfGOFyYZvc/Y7MuVDADADAFgBgCwAwRgMEGi8gsGAF4AXgBgDwAvAC8EgDgGE8QkVkblXVlYe6sCp/ocPpwQuGeW6AQMV0srSNJDIa8dm8QurNVSCr4JA+lZ5l6edx7dNVtNfmQ6Ms2q0s7geF4RA+ZZ0LA32KkH88xx6c5O+nsqX/AMmf/V4M9P0VVRm1EelsesUQRVAHJZm7/wBM6Z4+Etbq5bkqpSx7vJnpfhaCenmij2d41QbSyejOVA4PcL7Vz6DfTp+MyMlniV1bcYSfuT2i6TBD+5hij+qRqG492As5rjCK6Hmzvts+tJnbuy5x+YycgDvAC8AYOAO8BsqX7RIWMMUkewSLJ4YaTtsdS+3620acfUn0zPqorbl9jZoeLMY4K7oopmmY6YNHLS+MdT4x0Uvkj5holSRVfKDx6Zg6QSyv1N9M6FbJ2qXtgmDONXT6fVRxtDE41aF5Iwqox3M0LggJwfMV/U5qri4YjKOUYVPSzm5tyyumP1OnoIhllR4bcM772YyLplMIBVdJCwAA3FSX290bm6zu6/iSa6Eb1OE7E2+yyW+87mIeQBXgCvAC8AMAMAQOABOAK8FTTeQWC8AWAF4AXgBeAhg4JHeAF4AYRGMHj3xH1GaDXzAeGQkjmPeosK7bgAeD2b39MwWRTeGfV6HS1XUxznn0Zs6b8SVP4zQwmQjlwZFvivci64usqqYtYyetPwpSq2Rm8fY/2JbU/E2nZ2Y6bzvttjJcZdflJUgA1QI4v9cny8YWTK/Cr4148zhZ7cnpHrnoJHxTYZJAYA7wABwB4AxgDBwCn/tQ1MS6SJdQSqSTqN9WqkRyEFvpfH55yuUnHEepr0eoVFm8q3SekSsqnR60EACgsjUfrtUsBnnye3rDB9DV4ppZLFkE/uJ/T6Xq20pYYMKMhaIqVI9yL9SORmmqcCLbPCH8bj9nP7m74T0aR6xledZtSkLb44m3wwxbkAVnNebkUoAoD8s1RjLq0eXr/E6bq1RRDEU8l2yx44XgBgBgBgBgBgCrACsECOCDnvILheCAvAETgATgIN2CQ3YAw2AF4AZKB5f1voqT6zUSR6+WBjM+5FkXwgyttI8O19R65klqMPmOT0K9FftW3P2ZOEeKDtbV6bU1db9MN3p+MRsLr2b1zpXOif8AY19pojofF4vNM2vm/wBDp3ufDWFNDG+8l5pUlZgvG3YpjIDDn1I4HbnDqpi3Lk7zj4xKLU388M9XvOqa7HgtNcMLyxAXgBeAG7AGGwDLdgBeAUj9oOrkd0h04SUxgmfTuA1iStlqe/C3/qGY9Y+h6vhkKJuUbngqSaPSWBqtBJA3pJpvJ78gGl98pRfZjCln5m+3wCq7mma/L9yw6aHSCExl3ljY8LOkrsBQrvIFBHuvf275tjbL/ijyX/p/U7mpS4LL8NaiLeY4YwlR2T5QxpxQCKoCLbE0AOST3slmbfxMajw76LUpe5Y8sYAwArADAAYA6wArACsAKwVFtwDlyCwjgGOAF4BjeAG7ARiXwSMvgB4mAa9VrBGpZiBXa+xPoMrOShHJ0qqlZLCR51L0mKNdTqddEoiR2ZGilkMjoxuylgBiT2uuT6AE+e/9yajB9ep7MPE9Tp47c4SJz4b6foNQCdMd6Rk+JGd4kR2G3zxyDcCdlX9D9ciSuqeH3I/q91q3KXJ0ab4e0GrjLQK6Mp2sNziaJ/8AC8bk0f0/I5E5218S7l9P43qU87s+qeDf8N9eifxYYzI0ei+7Gpkrw5FWwdpFXtKkXVEUb5zdGahFb3yzybXLUWynFYyyfWYECmHm7c9/XjOu5epwnCUXiSwzLxBzyOO/I4/PJys8CUWlloC+RkYfXBgdQoPLKD7Fhf8ALJ+0KEnylkw+3x/+Ih5rhlPm9u/f6YcorqWjXOX1Vk5pOuQBmUv5o63qEkJFmh2Xnv6Xhzilub6iFbnLaiM618awwRKy7nMpZY/LSBlq2kuiFG4HgWcqpppqPYvPTumajasZKxF8OJ1Dc+oMiaqP/vMR2Smydj7e3YFfcbe44zz3qZ1PnlM9PW6OpNSh0ZPaXp+uhRgzQa1D2EqCOah7/hY+t97xGzTz5+qzzs6mp/C8/gcs2qijUfaOmuJHukhctuNntsr27Ads2RpUlxZ+hb+sa2PHP5/oZ9F1WpMiSrpo+naGHc8pkP32p+7dQDYDVZB5HsQSRQmUq63jO6RRT1WssSll5Lf0XrEWqjDwn6Mh+dG9mH/DjLxkmW1mit0tmyxf5JEZ0MjGBkAe3AHWAIjAADAHWCoVgBWAcezILGO3AEVwDErgCK4CNZGCTA4BrZ8Ai+s69htji3GSS6CIzuFHBIC9vzPAznZJpcHeqEfrT6Fb6jpPDQ+KQsnzvHYLIgHLTuhoP6UCw7ep5zKMpywe/o7401O2UdsfXu/ZI6Unm0SIxJ2yLuWKU7h5hZW+CtXzxXplHGGWkaofR9fHiOH6/v2JPQfF8INnTsrNQZoljLGrqwCGI7+hzlKubj1yZLPBZLLjJfl/gXX/AIii8KQ6eknn2RF5EMbgGwCzlaYqGahzRazQshVW/MXmPhGG3w/Uxg9kcv2af6kZo1XS9MWNHi3ee9kgkEZlLEm15J27Vvtxkaj/AHbnLsjR4Zo7IzSnF56vjr94aXTlG6YL3KW1EhA3UZDEzLuNdgrGh9MlPEZvuc/EW7dVnGMGGqj8VeomOmc7l2KjM4CAdgVIJJjNet+1AlW2pQfudvEK5x00Itds9uTp0abJdCjX5tOUk3s1geEbUm+PmI/MZadjzJ+5Gmrf0GUWvQ44tyaK1XZ9l1UiRiQsSI1cbQC5B7qh/n3BN9bJvfx3Ry8Jik5Vy6cm/wAJgZpKPPUA/IIAQotVdWLvkcd8iyedq9ifC4KE7Yvvn8jJmfTdYZto8LVqanUcI2xS4kb5QN0QNE//ANBXqMhydmn46owQokrcpN5I3rWnikGqhLoAt6iGXduQSVyjbQeCGo0DVA+gyKJyUlLt3Pa1+mlfpYWYw+nPH5m3o+tMDRSruczKisOEikJ3bijuqhvOQ93xuI7DFscuSfY60Uyu06hNrhdVz29s9Sw/7a1Uk0kEcUUcsIVis7O25XUMDGVG1+9GiaOcXRGMVPszBD6Cp7ZTb+Sx+ZHQdZmcAy6qSAmTwpAsUYhhkPEfiFvMFY8Bj68Gs6xqWMpZNWren0ko5q3RfSTb/Q4eq6KWYsNXNKX05qRRGrBYTZEyqCN6A1ZUFgDfYcdFtb+FYNT19WjhGyipOEu6fK9n6GPRNMdMxEnJloxSxeeN46JDIB86+tpbi/k43ZaD446+5m8S1b1UVZFboL0+svmv5kvfw91bxbjayyruD2GVl3bTR72DYpuR6m+3emba5PC1GnxDzU8p8cE6EzsjGZbcEMe3BAVgBWAGAFYAsA07MgsLw8APDwA8LAMTDk4BiYMgGttPgk49RFWCyRQ/izqxhmG1mAaIgqpK7huJosvIF12q85SipTW4+g8Lpc6JuCTknxkh+n9ciUBpVaR1pkh+TSLKOULqCzzMDzbMRfb3ybMcxhwd14NfqHGeqs+xdvkuiN0vxFuKysS+pZuZpFBi06X80cJNO9dgeB9cpXSscmvV6PUqKp0yUYd+eX8zP/ammEpJM8iKC1yuxlnnI7v5qjBNAhAAABl8OXBSjw+/T6Zxg1vfrzj5C6T1SJNHOjkDUaqQyFqBgokcIAfJxuFenHoBnO+vfJYfCM2h8N1NVqsseVn1BW0xOk3NHtjZ21f3bmQlrKrv2edQOK/+qqqMRlzy+hp1VXiMr91Taj7NL8Dj6mkRkmGlaMBzcN2qqu5Go7qAJAdef8Q/PIr02Gtxp1Mda9LHavjWM9OSS1+nhMivEBGjRtujDWwmpwLpyPmKkc8gfmBEdPKLwzlXZqp6acZJ7+2cEhp9Cv2WJmMQfwkGoS0P368q73Zq+CB7j6kI14nJY47GHTXahrFiefXDMOhaeNxPDMqIx3PpdS1EKrcFDJ2tWsDnzC6FVk21vicV0M1d+spucZOUkuenVHFIpj5Cxu0I82nIR45Yt1SJur5wDuUq3mAIIJHN1Unw0atf9JwrqG/dfr/P1MtToYo32iUeEz7odREQJoXUmt11vr5ShsHvwRxWuDR2uqs11KwnGaXyydEk4ljDSU08ZKiSBCIJoTx96hAUMVuxRXkA+qi3kSUsx6FNHRqYwdV+HF9c9fsObRzxadXilDPp5vPHCCKhl3EsYms0Obofl7gzdU54fRjS+FXV2udE0kuzM01sexN8ku6CRX0k9/fxAclWrh42W1Km+5I4oZaNCisN8M6a3wiWpsUopRl3x0f+To611mGWQSRoiu6lZd3miljJ5SWMgK1gVz6VVECohp1B8Pk7U+Gz8p03cx9PT5M1S6wIpS22CjpNzu2o0p5sRz8MycigxNdu2XlQnz3M+i8Lspm8SzHuscMj9V1AgMiSOUfmSOSGJYjMCSZFUA7WJJsrRJ5PNnHkr+55PQ0vhdcJ+Yo4fs3/AD9Ca/Z3Kx1LPuZtsZ3bmLeU0qjk+4P6DLxiorgx/wCoFXChQikm3ng9NTUjJPjmsMy8YYIaH4owRgPEGAPxMED3jADfgBuwDTjBYdZAHgBkoDGAFYAVjAyadRoww9sYJUikfE/wLJqJVdXQgKVZGZkJHO0q2xqIJP8ATOThk9LSeIT06ah3K1qv2baoC4xffjxY24vjltn8/wCmc/KfqehDx2SfxR+441+B9cps6V2APIEumHH5+Kf7ZdV+pq/6hhjiLMJvhPXC60DixX7yEn9D4po8d8tt9CH49DP1X+BoX4Y1QHm0mqH+X7O4/wDlGRsOf/UDT4gZH4fn9dNqPSrhkJ/lHuA7+5y21Zyb6fG9PNZnlM6F6ZICA0E4/OCYgV/p4yeDt/U9PjiR2SdMZloxSH28rKf09f54bbRy/qdCf10co6XIoA2SH6DxD/PaoF5XJd+KaaXSf4G19I4PEU7E0SfCmYWB+Rs9+e+WyXr1lD/vX3mR0kpXywzn05hlrtZ425LZP0rT/wDNAuk1bG/Alv1YwvvP+pwf74I+l6OKxvOuPomp+Z4ZnPop57fQ0Blt2DnLxLSpYjL8Ga5Ph/VzkF9PIlcKF8I8E8liXB4445zjunIpHxair6ss59c/sbP/AMT1u2vBj97JTd68WW55/wB3tjD9DlHxbSKe7Dz8+DCL4F1hPmWNfzdT/Y4+PJon/qGjsmS6fBOoYgPJGFHY7W39uLANH+edN0jA/HILLjDn58EroPgaJf3rNIT3FKic/wAKi/65Jit8a1E+IvHyJ7QdIjgXbCiovqFHc/U9z+pwlg8u66dst1jbfudYhwZmzLwcEB4WCBiLAyMRYIGIzgDCYAwmAPBYeMAMjAADJAwMAeAPADAFWCVgKxgkNuMDItuCXINuCUwAwMjrHIyZVgZFtyBkNuSMhswTuGEwNw/DGBuYBMEbmgMQyMEbheFjBOR+HkjIeHgpkPDwGw8PBUPDwMhswA2YIHswB7cAAmAPbgHOMFgwB1gDwArAGBgDwArAGRgC24JGFwA24AVgD24A9uCMhtwSOsEZALgZHtwMhWBkNuBke3BOQAwMjrBGRgYGQwArBA6wQKsAdYAqwA24AbcAe3ADbg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1510" name="AutoShape 6" descr="data:image/jpeg;base64,/9j/4AAQSkZJRgABAQAAAQABAAD/2wCEAAkGBxQSEBQUEBQUFBQQFBQVEBAQFBUVDxQQFBQWFhUXFBQYHCghGRolHBQVITEhJykrLy8uFyA0ODMuNygtLisBCgoKDg0OGhAQGzIkICQsLCwvLCwvLCwsLDQsLCwsLCwsLywsLCwsLCwsLCwsLCwsLCwsLCwsLCwsLCwsLCwsLP/AABEIALcBEwMBEQACEQEDEQH/xAAbAAACAgMBAAAAAAAAAAAAAAAAAQUGAgMEB//EAEIQAAICAQMCBAMFBgMFCAMAAAECAxEABBIhBTETIkFRBjJhFCNCcYEHM2KRobFScoIVwdHw8SREU2OSorPhFjVD/8QAGwEBAAMBAQEBAAAAAAAAAAAAAAECBAMFBgf/xAA5EQACAgEDAgQCCQMDBAMAAAAAAQIDEQQSITFBBRNRYSJxFDKBkaGxwdHwFULhBiNSFmNygjNDYv/aAAwDAQACEQMRAD8A9QyhYKwAwAwB1gCwB1gCrACsABgBWAOslAKwwFZCAqyQFYA6wArAFgBgBgCrAHWAKsAKwArAMawArAERgGJGAPBAsEBWAGAFYB0ZBYMAMAMAMAMAMAxbAMqwDEd8AdYADAHgBgBgBWAFZICsAKyMkhWTkjAVgCwArADACsAVYAYAqwArAFWAYVgBWCBnACsECrAN+QWDADADADADADABxxgGMYwDI4AjgDvAHWAGAFZIHkAMkBgkgPi3rZ06KkQJllvbtFlEHdux5J4H6+2Uker4ToI6ixys+rEpenmlZi5l1G7uSJZLU8WbJ/oct2PqrKaIR2qEfuXJavhf4hMj+BqK8Wrjft4qgWQR6OBz9aPtkdD53xTwuNUfPp+r3XoWfLHgBgkKwAwAwBVgBWALACsAVYAiMAKwBEYKhWAbcgsOsAMAKwB4AsAAMAGwBKMAdYA9vGAYEYBsrAERgCAwDLJwBMwAJJAA7kkAD8ycjcTGLk8Ij9f1mGIWzgmrCoQxPt24H65DkbdPoLrniMSjR9W+0zStL5N4FAcnwhwFj/3n6t6nKrnk+oWiWmqjGHPr8/f5diGfVz/a2V/LEqkJCpHmIPfgX+t3/XJUuDnGu+VylF4j79WbtHMSqvH+9hYPGOewAJHH9vp9clSyj1L4LmM/qyWH+56roZ/EiR9rJvUEo4IZSRyCDz75MXlZPz/UVKqxwTzh9TdWScQwAwArACsAWALAAjAFgBgCOALBGAwMG3IJDAAYAXgDwAwAwBYA8Ad4AE4BipwDLJwAxgBkA5OqdQTTxGSTstAAfMzHgKv1P9rPphywjvp9PO+xQj3PJ+r/ABDLq5QZLCobSNL2jkdwe/51eZJycj9A0XhtOkrxHr3bF1YhoyLFqC0bVw3uD+t8emWxhCtOLbiue5p02j1Ai3mKdNvIHgSEEHnylVO3sbJ47YhbNdUcJeIUKeMp5ObR655m8LTq25zyL85Pamvgdu/HbKTvl0SNCvpS8yT4R6F8L9N0+lmRZX8TVOLVFDGOMEHm6/hPnP6VnDzW1weB4jq79XCUoLFa+WX/AD0RO9P6hIXKarw0ldnMcSNuPhqAfMeaPJ/MC+M0aaWHhdDyNVpoeX5lOXFYy2u5J1m08wYyCQOAKsAKwBYAVgCrADAFWAIjAAjBGRVgZM9gyCQ24ABRgDrAHWAGAFYAYGBnAAYAYADJAYA6yQGVyu5HU8w+M+rNLqzGRtjh/dA9mZlvxPrYuvYD0JIzHK1SnldD7bwXSQrp8zrJ9f2Kvr9T4DqCpO9hbiyFBNMSALNcduefXLxSb6m3XaydUVsjk7PEVuVG5CSG3CjQJG6j2se9dxwMPGeDvp5TsgpS+FnpHwf1wSxrDI330agLuPMsQ4V1Pq1CmHe+fXOtc19Vnx3i2gdNjsivhf4P+dCI/aJoQkmn1AQFGk26gLa3Jt3ROSP8rC69s53155I8MvfxQz24CTqGol8wK6WBVb7RMz9yrNu2sAGCCgfwk++YFtjLauTbjTaeDc/ifZenz7fmSMekSOSMaVTK8dS6nUOu9jE0ZpIyfldy6nj8INn0zQpuMuTLfbdqK05yUYt4Uf56e/2Fpz0MniMKwSLADADBAYJFkgV5AAjBAsEhgBgqLAM8gsGAGAGAPACsEGrU6pI/3jon+dgv98htI6102WPEItnFL1/TL808S80dzgc+xvK74+p3+g6n/gzvhlVxuRlZT2ZCGX+YyyafQzThKDxJYNmSVGMkgKwSIjAHkkFb+POsPptMDEu4u4Dkfggvzt+vC36bszaizEdq6s9LwzTwuuxJ4RU5PB1Gni8WYGUsY45XUIyt32TqPl7VuHqb7EnPNhmMn6H0mm87T2y2Q+FLLX6ogep6N0YpKNrryQ1f+0+pqyD6j9c0trGT2ab6pw3x5X5GOj6PqpRuh085WuG8MhSPp6H9M6Ri/Q4z8V0tfwzmiR0vT9VGyiTSTsFIYAxSEA+lMvKmr5GWcZehk1Gt0d0GlYln+dC4/EM7L0vfqFYFHQ7X5mKb9qBwPxkED+/JIy9+XUfJxgvpO2t5Xr2K90bTSNu08cyzpHKPtZmQOAaVlgiicFK2qB9CSTRzFP60ZNYNFPkqE/MzKRY+q6mebTSjUiLRwxxrJMyzqxBWVHjjLrW0MEKNwR5yATxehQUXlcmNKnyU5P4s9OyXctMDEqpb5ioLV23Vz/W81weYmWzCk0uhnligiMAKwDTrNUkS7pGCj69yfZQOSfoMiTUVlnWmiy2W2CyQU/xI5/cw2vbfI3c9vlX/AI5z830R61XhUP8A7J8+i/c5T1ucyCNmjidgCihRTg/4HktXP+W8jfJrP5EeXoIT2Ntv3NuraYKZPHdgD5kiG51B4LFFUHaPpec1Zl4TLTnpqliVXHrz+509J6qSyLJIsyS/utRGONxBYK+3gEgHvR+nOdIWPdsfUy3UU21u6jjHVE8c7HmmNYAVgqKsAzyCwhgDwAwAOCGUv4x+I3iSTYxRELRxhB/2ifU9gqew3AjjvR/LM0pynPaunc9CPk0Vb5LdN9EQPS+jlYR4rAygBtdq5Du2nuY1J4G3sSOOD7nOFtjcsR+SPR01j01PmWvr0X7miLqJ1WoGoa2ghLDQ6bn72Ud9TKPwqOdoPPH0N9seVHYur6mTTaeWpl503tgu7Ofp/UiC0kX3Mavba2NmHiMO8cMW7bL67nIKj+8uPl8vqelLVWa61V0rdBddy/J9V95fejfE1tHHqtiPMCYHVl2yJYALIPkJvgmgfSvXtW8o8zW6OuM2qJZa6x7r5epZs6HlhgBgDrGcD5Hnfxf1MHWqtNNR8unj3WI4lYSyEDhxuYjaeLruRnnXylLc124PW0VdcsQk9suqZD9U6GYGWeBN0LBWaKRN2wk3Toedt8X6ci8zUzz1PptJroXQenteJLjKeMlv+EturQS6iPdJp3IR32kbiS1ADvtDAC7PPvm+irls8PxZS0cvLqlxJJ/YW0jNZ8+FYH2lc+O5a0qit27UQjb7+Yt/Tbf+nM+qeK2atIs2rnHUqui8JdQsmpdUaIzyRaeIeQiPc/iuQOZSg3EE9/5Zg5e1R9j1a52R0k8RWO77m3oHTNCYZ9QziCKXc8MOrbaKRgI55Q7WwMiBgvbtxnoWSnlRXVGGF0YadJV4jnmXd+3sXvokLJp40eQSsoYNKBQemajXvVA/UHOleXFGXUtStcorCfReh21lzgFYBF/EHWk0se5uXbiOO6s+pPso9T+g5yspYNuh0M9VZhdO7Ke7NK3izrJMR86QsBPEvcGKEj7xa/Cpv9c4qDm/f3PY1Oolo4pUQTj3fU6lVZk8XSSAUFVp4l8vH4NZpW4H5kKRQpjwMltxe2a4/nQ8nFeok7KZuM/RmUEiTDwJYwHNk6ViTHJ7vpZe596sOPr2NJJ1vdF8fzqHbG3/AGtUsS9TGOaSAb2Emogj7un/AOw05BHEij96qgg7/mr27Fmu5YjhP8GcpO/RvbJ7ofecMLXrINniffzxGKWAAaWWGMmSZpgBXiAhj2B5HHF5GipnBSU+vv8Ap7Gq10uCtqfDTykei5rPLYVgCwVDAAZBYeAGAGAGMgo3WfhyYaxpxuljbc0VeaWDeblSNO9sez/hFrx65rYyx8J6GntpWJzWZJYS/Uh9fHLqfLq1+xaKLkwPxNLtN3I/yogr0Pr+oqsVL4VmT/A5Sm7Z7rOnoRPUtak8ZEP/AGfp8flkncMjaiqpEHBEfHYCzzwSOOkI7OXzJ/gd3d53N0tta7LuZJvkCiNDp4goCPMl6lox2EGmJpF9mkNeoGQ3FcyeWb6rNTqI7NPHZX6nZpWj0z+AbU6paaNi0/VJnr8Y7qDtHfYvHZshOdny+45OWk0bzB77PXsXj4M6u00Zjn4mg4ILo7mEkiMuyGt9LTfX880RfLWcmPWUTSV23apZ49GWPLnnjGQDGaYIrOxpUUsx/hUWf6DIbwskxTbSR5PBNK07jTtFGTskXxWQvO05aRwQfMFBcV9b9+PKeHHL79fQ+hoj8bd8MxSxldsEt03WpL47QSNHqNQwg+0yJ4mmDQBEdIa7JYcruvmS/WjacXFxi1lLnBjjR5kZW1PjP2lv+GodsAuEQMzuZIh8u8HaWX+E7bH0ObtP9TJn8Sm5W43bsJYf6EtncwsMgFX/AGgORBEFIAM4Ls1UqLHIS3PHBr+eZdXjaatJty3L0Kh8NaiCLxjEwVljLf7Q1ki+EZXG0FvQFu9VbBe1HnJJTnJbl9iPSurdOlS3de36lj0AgdJykZ1+pSISPIF+4lnUAqkV2FG4Agcjj2XjUm8rDwc9ZG+Onr83Cj2ivzaLD0KDw0aPcHCNasDbeYefcR+LxRN/LOtLTj9ph1c5WT3tY9v57YJIZ2Mpza/WpDG0khpUFn6nsAPqTx+uRJ4WTtRTK2ahHqzy7X9WLzDUahhHbjwhNE50Z2tQiaWti0D+Ijk2avOCzPlH1Nl2m0NS0sv7ly11X8/I7zp2iO7TofDNNJoC1Fdx+fQzHsCeQhtW7C+AOqkp/DPr6/ueFKm3TPzNPLdH0/x/PsO/Rx/aG+0aOTwp1O1pSpAfaeYdbCefSrPP+Fj2zlOXl8W8r+cozWeVevMpeJd0SX2I6mCptO8RY2UUj7uRTxJBIOwNAj/redxtjPNfK/MmUo3Qxb1Xc39P0OoIHjqfFjNLqVZF8VOKZ0BsNQAPHPoaNZeVEm8xXX8C9OpcI7J8o7endESKUy0A7D5VvwlYimcL2DkAAkAcAZqhFpYkzI3HL2LCZK5cqBwDHBUMAQyCw8AMAMAMAMABkMET1j4dg1FMUVZIzuikCjyv7svYjgemVlDK4LRazyebanUPvdZJH04Duj+CA3UJnQlX2u3ECBhW6rNexGZoxVbx1f4I9emGo13wRe2C+wi/9oAMYNBCQz/vRpQ0+rdb5Ms5N1+oGdLKJtpzeEbYf07Qf9yf4Fs+GtW0WpiaUxoGPh+Gp3yiOTykyzJ5Cd4i4B45qub6ZipLBynDV6qqyVscLhxXy9vdHpOdT58d4bGCH+LtYYtIxG3zFVYuwVVjJuViSewQNnHUSxHC6s0aWMXPMnhLk8y6dJpWkZys+olTdOCikSS0VKLFGCLXbRUf4Vv1zDLc2o9D24fSNPpXZF5jL7+S3xho9Oq6mNY4ZHjqTTybSHLhvP3oCjbWB5SL7ZEU23LPJlsVSlHyM7n/AG4Lb0yFkhRXbeyqAznux9z9c9ClYgjzNTJStbiscnXnU4BgFG/ac4KxRuFdWDs0JdUaQho9o3FhtUUzE32Wsy6hvKw8e5u0lW+EuG+hEtpldC8ukimg06CSCLyx3MSou2cJsUXbEVQ4vMte5SwpderNmpqhsjFJueehZjJ4vToXimh0KSFftDRAFdxO1o4m4ti3lvufTO1WIzfG48/VxuhPbdw1g7NNqNmpAV9ySl4WURsAmoiDSA3/ABIT34O0EHnL12Lft6He2qUoOT4wk0vboTbGhZIA9yaGam8dTzkslB+ONW07hVNaeA+eWt6iY3TOim9q1X/qzLbYnJLsfR+EVqEJSi07GuEQfQurtE3gSGNDIK8IkSdO1XpcLOeGJ7oxBJPBF7ct5ba3Qf7o5W6jzH5WuhiX/ImtN0to1P2IFkUkv0uZqMZ/EdHKfMjf+W3HPI7ZffGWFPj3/c8+ym3SS31PMSY+HNJDO41UbNuUGOQfI7UR93qo64dCPfnj0NYjCzdtn0/nQ4Surs/3YLDfDLTnddDgwwArAMcgDrACsECwQY5BYMAMAMAQGAPADADBB5l+0TRxLrFaYnZInieEhp5mUhSu67C2LNf4hz6HPNuEsx+89HRxndipSwn1IXqGqkWIRUunR68LQaZQs0g9C47hasl5CBxdHKqDt+KT+19D2vP0OhahSvMs/L+fxmXR1cjw1LSsLP2XSP8AdkFWQ75tv31bw3AVQVFe+TO2GxxiX8nUWzWp1c9i7L/B6t0HWtJAnjUJlWpktSwdDtY0Ce/B+m4fTOtNqnE+e11Marn5fMX0+RJVnXJjKX8T6htTK8ETQjw4j++YMGbcCx8Kq2bQPMb9OKN552qsy0kerpKlX8d0fh7nDodU8kcE2nYahYpHTVHSR8ykL5VRnrdGN1nbdmqIo5Rw2xakuWdYeXfY1Ge2PbJMP9jiTzBlaSNmbRFqlaE2JGMBbsAGP5Lxk4scfYmWosncqnNZXR/5wWjSxhURQbCqqhj3ICgAn+WelD6qPHtbnY5P1NuSUDJJPFfj/qJ1GveiNkNwpZ77D5jz/Hu/SswXyzI+y8Go8qlZ/u5/Y5Og9QeIGPgo5BKOW2hlNgjawI/3/wAsiqGeT2NRoq7UpdGu6x+qZdNL8QwyGE6jTRt9mvwdjUsZNchCSCeOLzrCEo52vqfOarwPMt6nl+5PnUxTeE0epMLQyGRkkpBKDG0ZVhYB4I55rv3oimJOT3I8m/SXxmsxf2cnLpNI3gndq4d0iyeITTqshZtjxru2KK22tUTfrnOcXjDydZRxqN0K3s9OfuyKCHSQND4GogjEZY6mOIAJNvQKzbU4BsA/S8s4ylHk6VUWqE0qXiXT25OXq3S9JOSNO8LM3L6d+IpD/Cpoq3Hcf0POUU7KWkd35rr8vV1tx7PuiORjpyCd7RQUGLebWaQ9xu/8WIX24YDkEcE6swtT9fwZ50ldo+F8Vcj0LTL5d20K0lO4A2kuVAth70AP0ztWnGOGYLMbml0NmWKAuCR4AYAsAQwB4KmrILDGAGAGAGAGAGAGAVb9oOkLQrKnlaPehccSKsi8FGo0d6IP1zldnjBp0zi5bXweQ6cr6ovPLd90h73K5O4n9f5ZlnKUuH09D7nQ+H6emLdfV9+5eeidfCoYm06JGa3tpnMb2rA3Zstde/bJjS1lox67wnzfiVjb/wD1/jH5Elq/iGEyNIirGyjdEWQeKZWdfGUyWQFkVEX5RRW+3aYVuEep539J1Cak0pJLBubrCGLb9rJURkgyspYlmP3UwVaYKKG4cnbyTecrLJ8pHOnwu1bXODznnoc+m1cO8zDURMREEi0YMccILBVbxGcgy+tdgF4AJ5Na+Ftx9py1Wi1UXJ7W12WDv0WhddaJHCrAYlYPBqCIUnVQHjkjZqZTyVKgduRfOXltlH4c5z3OMNReo+Q4LH/jyvtOzVdTBnlZF0TMiImmkedPHlRuZUurQA9h2JyVHEEslK9LPfmyMlH1SyWWI+UcVwPL7D9M3w+qjz5rl5NmWKADjqF0PBfinRvp9ZKko5Ls8bGtrRMSQwBH/Qgj0zDZHbLk+58MuhbVFp9Fg4tNID3Pr6mu319MtDDXB7XmNrgl9Jr1AAcn3tOOa9e+XcsLBSyiUuY/iSOl1ymyCaHfea4PauOTllIy2USXD/Ac0p55Wh7Nf1ycr0EIojpZebJr63f88pk1xrWMYOaS3ZQpDM7KiiiCWYgDn9RnOU3FcnTMa4NyXGOT1/Radt0QNM0aBZ5j83Cjygeu42eeAB7kZy0tUpPMuh+eam5fFjo28ImBnpHmgRgABgARgCAwAwBYAVgqasgsIX9P64BkD/yMAYwAwAwAwAwDRr9Gs0TxSAFZBRsWPcGvoQD+mQ1lYLQ6nhfXemtBMVcDcb3AWF3j5wv0vt9CMx45wz7bw3VqyvC7HNp9aV4H63+WNzR7EZqXUkINTyrEXV0D6miOD68/2yHPJaWJRcUzXrZd1W18DubIruCPTOb5ZNeIZ4ORWF9/1yy44OjmWJkUaaOS1J+UKe4W29D3+WuPr7Z2PNrk5Xyjjg59XbIGs8NTDuACLBv17H+nvxfKxg1VSUZ7PY9S+CpN2ggPsrKP8qyMo/oBnWD+FHwXjEFHWzS9UTeXPNwGCSN6z0OLVR+HOu4fha6dD7o3of6e+RKCkuTvRqLKJ7q3g8f+LfhaTQMCSXhc1HN25ona49G/vVj2GKyvb0Pr/D/E43xx0kRr6hPwBlBAKhms8AWfr2ORu4PWotePieTq08ZZC1GlG5jXkC3QN2PW+Oe2Sm8ZO8roKSWTfp3JbadvCn52AagCQFs3ZqgPr2y3m46nK2yuMc+51dQZo1juiWB3Ao4CsCaUE0GO3afzPrld6xwzlp5Qtcm3hL3X3+xZfg/4eFnxg3jOpN/KdNG4rdf4ZWs16gC+Ocoq52T9jwPF/Es/DW/hX44/Qv2g0SQxiOIbVXsLsknlmZjyzE8knk56EY7VhHy9ljse6R0ZKOYYJDADAMTgBgCrBGRYIMMgsK8AMAeAO8ALwAwB4GBYJKR+0boYdRqBupQF1CqCzbe0ciC+GDUp91b6Zxsj3R6Gg1Nlc1GLR5/L8OTBdyAuCLAAIlA/ij7g/kTmTcujPqqtfVJ7W8P8DiWBl78fQ8G+3IOQj1a2nzF5Dbz5rqxdcGvUDLYO04yceDTqGWztsLfAYgkfrkOSM3KXxHQup4WyBtHFbe36VZ/PnOm7jgVuMctE50Lps+qdRFFuUkFpZFuCh6liKI+g5zqsvsZtX4jpqYNuXPoup7D03SLDCkS9o1C37n1P6mz+uaEsLg+C1F0rrHZLq2dF5JxHgBkkNZNOt0qTRtHKoZHFMp7Ed/78/mMrJJrDLQnKDUo9UeS9U032CfZMYQSxKSLpVbdpyRsLc2GsNdcXYrjMF8Nrwj39BZK+LTeX88EpJrwyXOn2WK/utTE6O72CV8qxnapXnkg3QzhmK+rLJGjV8rpR2Zx2bJnTyBdIBCdRPHMWDaiJ0SaMH8VvtCgV/LnnJrW6W5vp+Jl8RlZ5uxww/bt+Zs1MmoiQi01o3qkVER6hSw85eReBQvzLTcDiznTdW5ZXw/qca4ShDEm8/LHHuWXpXTk08eyNQgu2C8DdXP8Az3PJPJzfGOFyYZvc/Y7MuVDADADAFgBgCwAwRgMEGi8gsGAF4AXgBgDwAvAC8EgDgGE8QkVkblXVlYe6sCp/ocPpwQuGeW6AQMV0srSNJDIa8dm8QurNVSCr4JA+lZ5l6edx7dNVtNfmQ6Ms2q0s7geF4RA+ZZ0LA32KkH88xx6c5O+nsqX/AMmf/V4M9P0VVRm1EelsesUQRVAHJZm7/wBM6Z4+Etbq5bkqpSx7vJnpfhaCenmij2d41QbSyejOVA4PcL7Vz6DfTp+MyMlniV1bcYSfuT2i6TBD+5hij+qRqG492As5rjCK6Hmzvts+tJnbuy5x+YycgDvAC8AYOAO8BsqX7RIWMMUkewSLJ4YaTtsdS+3620acfUn0zPqorbl9jZoeLMY4K7oopmmY6YNHLS+MdT4x0Uvkj5holSRVfKDx6Zg6QSyv1N9M6FbJ2qXtgmDONXT6fVRxtDE41aF5Iwqox3M0LggJwfMV/U5qri4YjKOUYVPSzm5tyyumP1OnoIhllR4bcM772YyLplMIBVdJCwAA3FSX290bm6zu6/iSa6Eb1OE7E2+yyW+87mIeQBXgCvAC8AMAMAQOABOAK8FTTeQWC8AWAF4AXgBeAhg4JHeAF4AYRGMHj3xH1GaDXzAeGQkjmPeosK7bgAeD2b39MwWRTeGfV6HS1XUxznn0Zs6b8SVP4zQwmQjlwZFvivci64usqqYtYyetPwpSq2Rm8fY/2JbU/E2nZ2Y6bzvttjJcZdflJUgA1QI4v9cny8YWTK/Cr4148zhZ7cnpHrnoJHxTYZJAYA7wABwB4AxgDBwCn/tQ1MS6SJdQSqSTqN9WqkRyEFvpfH55yuUnHEepr0eoVFm8q3SekSsqnR60EACgsjUfrtUsBnnye3rDB9DV4ppZLFkE/uJ/T6Xq20pYYMKMhaIqVI9yL9SORmmqcCLbPCH8bj9nP7m74T0aR6xledZtSkLb44m3wwxbkAVnNebkUoAoD8s1RjLq0eXr/E6bq1RRDEU8l2yx44XgBgBgBgBgBgCrACsECOCDnvILheCAvAETgATgIN2CQ3YAw2AF4AZKB5f1voqT6zUSR6+WBjM+5FkXwgyttI8O19R65klqMPmOT0K9FftW3P2ZOEeKDtbV6bU1db9MN3p+MRsLr2b1zpXOif8AY19pojofF4vNM2vm/wBDp3ufDWFNDG+8l5pUlZgvG3YpjIDDn1I4HbnDqpi3Lk7zj4xKLU388M9XvOqa7HgtNcMLyxAXgBeAG7AGGwDLdgBeAUj9oOrkd0h04SUxgmfTuA1iStlqe/C3/qGY9Y+h6vhkKJuUbngqSaPSWBqtBJA3pJpvJ78gGl98pRfZjCln5m+3wCq7mma/L9yw6aHSCExl3ljY8LOkrsBQrvIFBHuvf275tjbL/ijyX/p/U7mpS4LL8NaiLeY4YwlR2T5QxpxQCKoCLbE0AOST3slmbfxMajw76LUpe5Y8sYAwArADAAYA6wArACsAKwVFtwDlyCwjgGOAF4BjeAG7ARiXwSMvgB4mAa9VrBGpZiBXa+xPoMrOShHJ0qqlZLCR51L0mKNdTqddEoiR2ZGilkMjoxuylgBiT2uuT6AE+e/9yajB9ep7MPE9Tp47c4SJz4b6foNQCdMd6Rk+JGd4kR2G3zxyDcCdlX9D9ciSuqeH3I/q91q3KXJ0ab4e0GrjLQK6Mp2sNziaJ/8AC8bk0f0/I5E5218S7l9P43qU87s+qeDf8N9eifxYYzI0ei+7Gpkrw5FWwdpFXtKkXVEUb5zdGahFb3yzybXLUWynFYyyfWYECmHm7c9/XjOu5epwnCUXiSwzLxBzyOO/I4/PJys8CUWlloC+RkYfXBgdQoPLKD7Fhf8ALJ+0KEnylkw+3x/+Ih5rhlPm9u/f6YcorqWjXOX1Vk5pOuQBmUv5o63qEkJFmh2Xnv6Xhzilub6iFbnLaiM618awwRKy7nMpZY/LSBlq2kuiFG4HgWcqpppqPYvPTumajasZKxF8OJ1Dc+oMiaqP/vMR2Smydj7e3YFfcbe44zz3qZ1PnlM9PW6OpNSh0ZPaXp+uhRgzQa1D2EqCOah7/hY+t97xGzTz5+qzzs6mp/C8/gcs2qijUfaOmuJHukhctuNntsr27Ads2RpUlxZ+hb+sa2PHP5/oZ9F1WpMiSrpo+naGHc8pkP32p+7dQDYDVZB5HsQSRQmUq63jO6RRT1WssSll5Lf0XrEWqjDwn6Mh+dG9mH/DjLxkmW1mit0tmyxf5JEZ0MjGBkAe3AHWAIjAADAHWCoVgBWAcezILGO3AEVwDErgCK4CNZGCTA4BrZ8Ai+s69htji3GSS6CIzuFHBIC9vzPAznZJpcHeqEfrT6Fb6jpPDQ+KQsnzvHYLIgHLTuhoP6UCw7ep5zKMpywe/o7401O2UdsfXu/ZI6Unm0SIxJ2yLuWKU7h5hZW+CtXzxXplHGGWkaofR9fHiOH6/v2JPQfF8INnTsrNQZoljLGrqwCGI7+hzlKubj1yZLPBZLLjJfl/gXX/AIii8KQ6eknn2RF5EMbgGwCzlaYqGahzRazQshVW/MXmPhGG3w/Uxg9kcv2af6kZo1XS9MWNHi3ee9kgkEZlLEm15J27Vvtxkaj/AHbnLsjR4Zo7IzSnF56vjr94aXTlG6YL3KW1EhA3UZDEzLuNdgrGh9MlPEZvuc/EW7dVnGMGGqj8VeomOmc7l2KjM4CAdgVIJJjNet+1AlW2pQfudvEK5x00Itds9uTp0abJdCjX5tOUk3s1geEbUm+PmI/MZadjzJ+5Gmrf0GUWvQ44tyaK1XZ9l1UiRiQsSI1cbQC5B7qh/n3BN9bJvfx3Ry8Jik5Vy6cm/wAJgZpKPPUA/IIAQotVdWLvkcd8iyedq9ifC4KE7Yvvn8jJmfTdYZto8LVqanUcI2xS4kb5QN0QNE//ANBXqMhydmn46owQokrcpN5I3rWnikGqhLoAt6iGXduQSVyjbQeCGo0DVA+gyKJyUlLt3Pa1+mlfpYWYw+nPH5m3o+tMDRSruczKisOEikJ3bijuqhvOQ93xuI7DFscuSfY60Uyu06hNrhdVz29s9Sw/7a1Uk0kEcUUcsIVis7O25XUMDGVG1+9GiaOcXRGMVPszBD6Cp7ZTb+Sx+ZHQdZmcAy6qSAmTwpAsUYhhkPEfiFvMFY8Bj68Gs6xqWMpZNWren0ko5q3RfSTb/Q4eq6KWYsNXNKX05qRRGrBYTZEyqCN6A1ZUFgDfYcdFtb+FYNT19WjhGyipOEu6fK9n6GPRNMdMxEnJloxSxeeN46JDIB86+tpbi/k43ZaD446+5m8S1b1UVZFboL0+svmv5kvfw91bxbjayyruD2GVl3bTR72DYpuR6m+3emba5PC1GnxDzU8p8cE6EzsjGZbcEMe3BAVgBWAGAFYAsA07MgsLw8APDwA8LAMTDk4BiYMgGttPgk49RFWCyRQ/izqxhmG1mAaIgqpK7huJosvIF12q85SipTW4+g8Lpc6JuCTknxkh+n9ciUBpVaR1pkh+TSLKOULqCzzMDzbMRfb3ybMcxhwd14NfqHGeqs+xdvkuiN0vxFuKysS+pZuZpFBi06X80cJNO9dgeB9cpXSscmvV6PUqKp0yUYd+eX8zP/ammEpJM8iKC1yuxlnnI7v5qjBNAhAAABl8OXBSjw+/T6Zxg1vfrzj5C6T1SJNHOjkDUaqQyFqBgokcIAfJxuFenHoBnO+vfJYfCM2h8N1NVqsseVn1BW0xOk3NHtjZ21f3bmQlrKrv2edQOK/+qqqMRlzy+hp1VXiMr91Taj7NL8Dj6mkRkmGlaMBzcN2qqu5Go7qAJAdef8Q/PIr02Gtxp1Mda9LHavjWM9OSS1+nhMivEBGjRtujDWwmpwLpyPmKkc8gfmBEdPKLwzlXZqp6acZJ7+2cEhp9Cv2WJmMQfwkGoS0P368q73Zq+CB7j6kI14nJY47GHTXahrFiefXDMOhaeNxPDMqIx3PpdS1EKrcFDJ2tWsDnzC6FVk21vicV0M1d+spucZOUkuenVHFIpj5Cxu0I82nIR45Yt1SJur5wDuUq3mAIIJHN1Unw0atf9JwrqG/dfr/P1MtToYo32iUeEz7odREQJoXUmt11vr5ShsHvwRxWuDR2uqs11KwnGaXyydEk4ljDSU08ZKiSBCIJoTx96hAUMVuxRXkA+qi3kSUsx6FNHRqYwdV+HF9c9fsObRzxadXilDPp5vPHCCKhl3EsYms0Obofl7gzdU54fRjS+FXV2udE0kuzM01sexN8ku6CRX0k9/fxAclWrh42W1Km+5I4oZaNCisN8M6a3wiWpsUopRl3x0f+To611mGWQSRoiu6lZd3miljJ5SWMgK1gVz6VVECohp1B8Pk7U+Gz8p03cx9PT5M1S6wIpS22CjpNzu2o0p5sRz8MycigxNdu2XlQnz3M+i8Lspm8SzHuscMj9V1AgMiSOUfmSOSGJYjMCSZFUA7WJJsrRJ5PNnHkr+55PQ0vhdcJ+Yo4fs3/AD9Ca/Z3Kx1LPuZtsZ3bmLeU0qjk+4P6DLxiorgx/wCoFXChQikm3ng9NTUjJPjmsMy8YYIaH4owRgPEGAPxMED3jADfgBuwDTjBYdZAHgBkoDGAFYAVjAyadRoww9sYJUikfE/wLJqJVdXQgKVZGZkJHO0q2xqIJP8ATOThk9LSeIT06ah3K1qv2baoC4xffjxY24vjltn8/wCmc/KfqehDx2SfxR+441+B9cps6V2APIEumHH5+Kf7ZdV+pq/6hhjiLMJvhPXC60DixX7yEn9D4po8d8tt9CH49DP1X+BoX4Y1QHm0mqH+X7O4/wDlGRsOf/UDT4gZH4fn9dNqPSrhkJ/lHuA7+5y21Zyb6fG9PNZnlM6F6ZICA0E4/OCYgV/p4yeDt/U9PjiR2SdMZloxSH28rKf09f54bbRy/qdCf10co6XIoA2SH6DxD/PaoF5XJd+KaaXSf4G19I4PEU7E0SfCmYWB+Rs9+e+WyXr1lD/vX3mR0kpXywzn05hlrtZ425LZP0rT/wDNAuk1bG/Alv1YwvvP+pwf74I+l6OKxvOuPomp+Z4ZnPop57fQ0Blt2DnLxLSpYjL8Ga5Ph/VzkF9PIlcKF8I8E8liXB4445zjunIpHxair6ss59c/sbP/AMT1u2vBj97JTd68WW55/wB3tjD9DlHxbSKe7Dz8+DCL4F1hPmWNfzdT/Y4+PJon/qGjsmS6fBOoYgPJGFHY7W39uLANH+edN0jA/HILLjDn58EroPgaJf3rNIT3FKic/wAKi/65Jit8a1E+IvHyJ7QdIjgXbCiovqFHc/U9z+pwlg8u66dst1jbfudYhwZmzLwcEB4WCBiLAyMRYIGIzgDCYAwmAPBYeMAMjAADJAwMAeAPADAFWCVgKxgkNuMDItuCXINuCUwAwMjrHIyZVgZFtyBkNuSMhswTuGEwNw/DGBuYBMEbmgMQyMEbheFjBOR+HkjIeHgpkPDwGw8PBUPDwMhswA2YIHswB7cAAmAPbgHOMFgwB1gDwArAGBgDwArAGRgC24JGFwA24AVgD24A9uCMhtwSOsEZALgZHtwMhWBkNuBke3BOQAwMjrBGRgYGQwArBA6wQKsAdYAqwA24AbcAe3ADbg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3554" name="Picture 2" descr="http://www.musobl.divo.ru/collection/igr_filimkarpag1.jpg"/>
          <p:cNvPicPr>
            <a:picLocks noChangeAspect="1" noChangeArrowheads="1"/>
          </p:cNvPicPr>
          <p:nvPr/>
        </p:nvPicPr>
        <p:blipFill>
          <a:blip r:embed="rId2" cstate="email"/>
          <a:srcRect/>
          <a:stretch>
            <a:fillRect/>
          </a:stretch>
        </p:blipFill>
        <p:spPr bwMode="auto">
          <a:xfrm>
            <a:off x="1000100" y="1214422"/>
            <a:ext cx="7143800" cy="477241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i="1" dirty="0" smtClean="0">
                <a:solidFill>
                  <a:srgbClr val="0070C0"/>
                </a:solidFill>
              </a:rPr>
              <a:t>Многофигурные композиции</a:t>
            </a:r>
            <a:endParaRPr lang="ru-RU" b="1" i="1" dirty="0">
              <a:solidFill>
                <a:srgbClr val="0070C0"/>
              </a:solidFill>
            </a:endParaRPr>
          </a:p>
        </p:txBody>
      </p:sp>
      <p:sp>
        <p:nvSpPr>
          <p:cNvPr id="3" name="Содержимое 2"/>
          <p:cNvSpPr>
            <a:spLocks noGrp="1"/>
          </p:cNvSpPr>
          <p:nvPr>
            <p:ph idx="1"/>
          </p:nvPr>
        </p:nvSpPr>
        <p:spPr/>
        <p:txBody>
          <a:bodyPr/>
          <a:lstStyle/>
          <a:p>
            <a:endParaRPr lang="ru-RU" dirty="0"/>
          </a:p>
        </p:txBody>
      </p:sp>
      <p:pic>
        <p:nvPicPr>
          <p:cNvPr id="20482" name="Picture 2" descr="http://www.filimonovo-museum.ru/assets/galleries/54/dsc_5847w.JPG"/>
          <p:cNvPicPr>
            <a:picLocks noChangeAspect="1" noChangeArrowheads="1"/>
          </p:cNvPicPr>
          <p:nvPr/>
        </p:nvPicPr>
        <p:blipFill>
          <a:blip r:embed="rId2" cstate="email"/>
          <a:srcRect/>
          <a:stretch>
            <a:fillRect/>
          </a:stretch>
        </p:blipFill>
        <p:spPr bwMode="auto">
          <a:xfrm>
            <a:off x="2357422" y="1428736"/>
            <a:ext cx="4299559" cy="487202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18</Words>
  <Application>Microsoft Office PowerPoint</Application>
  <PresentationFormat>Экран (4:3)</PresentationFormat>
  <Paragraphs>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Филимоновская игрушка</vt:lpstr>
      <vt:lpstr>Слайд 2</vt:lpstr>
      <vt:lpstr>Кого изображали на игрушках?</vt:lpstr>
      <vt:lpstr>Люди</vt:lpstr>
      <vt:lpstr>Животные </vt:lpstr>
      <vt:lpstr>Слайд 6</vt:lpstr>
      <vt:lpstr>Птицы</vt:lpstr>
      <vt:lpstr>Слайд 8</vt:lpstr>
      <vt:lpstr>Многофигурные композиции</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Филимоновская игрушка — старейший  народный художественный промысел  России. Родина промысла - деревня Филимоново Одоевского района Тульской области, впервые упоминается  в древних летописях  XVI века.  На протяжении многих лет мужчины в деревне Филимоново изготовляли на гончарных кругах посуду, печные трубы, различную домашнюю утварь. Это было серьезное мужское дело, использовалась для этой цели местная глина, дающая после обжига светло терракотовый цвет. Лепить   игрушки считалось делом легким, занимались им  женщины, а обучать начинали девочек уже с семи лет. Для игрушки использовали   нежирную, но пластичную глину «синику», которая после обжига приобретала белый цвет. Уникальная по своим свойствам глина, позволяла мастерице  всю скульптурку лепить из одного куска,  добиваясь красивых по пластике, выразительных форм. Высушенные изделия прежде обжигались в горне, который каждый мастер вырывал на склоне бугра недалеко от дома.  Сейчас для обжига мы используем муфельные электрические печи. «Советский период» в жизнь промысла не внес чуждые сюжеты, но появились многофигурные композиции, созданные   не для игры, а для любования и коллекционирования.</dc:title>
  <dc:creator>Вася</dc:creator>
  <cp:lastModifiedBy>Вася</cp:lastModifiedBy>
  <cp:revision>12</cp:revision>
  <dcterms:created xsi:type="dcterms:W3CDTF">2015-12-21T19:05:51Z</dcterms:created>
  <dcterms:modified xsi:type="dcterms:W3CDTF">2015-12-22T05:35:40Z</dcterms:modified>
</cp:coreProperties>
</file>