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66" r:id="rId3"/>
    <p:sldId id="257" r:id="rId4"/>
    <p:sldId id="269" r:id="rId5"/>
    <p:sldId id="267" r:id="rId6"/>
    <p:sldId id="26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1F759055-EF5E-42FA-B920-173BD85073F4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0DA51-9D37-437F-8BE6-24225C6373B2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4C120-7264-4978-8ECC-89B078E2B8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4209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588-DC1F-4B4C-A5D5-51EC10FDEEA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5A0A-FBAF-46E1-B7D5-0942C57A5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588-DC1F-4B4C-A5D5-51EC10FDEEA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5A0A-FBAF-46E1-B7D5-0942C57A5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588-DC1F-4B4C-A5D5-51EC10FDEEA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5A0A-FBAF-46E1-B7D5-0942C57A551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588-DC1F-4B4C-A5D5-51EC10FDEEA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5A0A-FBAF-46E1-B7D5-0942C57A55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588-DC1F-4B4C-A5D5-51EC10FDEEA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5A0A-FBAF-46E1-B7D5-0942C57A5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588-DC1F-4B4C-A5D5-51EC10FDEEA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5A0A-FBAF-46E1-B7D5-0942C57A55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588-DC1F-4B4C-A5D5-51EC10FDEEA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5A0A-FBAF-46E1-B7D5-0942C57A5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588-DC1F-4B4C-A5D5-51EC10FDEEA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5A0A-FBAF-46E1-B7D5-0942C57A5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588-DC1F-4B4C-A5D5-51EC10FDEEA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5A0A-FBAF-46E1-B7D5-0942C57A5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588-DC1F-4B4C-A5D5-51EC10FDEEA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5A0A-FBAF-46E1-B7D5-0942C57A55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588-DC1F-4B4C-A5D5-51EC10FDEEA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5A0A-FBAF-46E1-B7D5-0942C57A55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02A2588-DC1F-4B4C-A5D5-51EC10FDEEA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25B5A0A-FBAF-46E1-B7D5-0942C57A55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2-tub-ru.yandex.net/i?id=115296746-3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500042"/>
            <a:ext cx="5500726" cy="5500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5418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олезно или вредно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852936"/>
            <a:ext cx="3822700" cy="305816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068960"/>
            <a:ext cx="3528392" cy="2592288"/>
          </a:xfrm>
        </p:spPr>
      </p:pic>
    </p:spTree>
    <p:extLst>
      <p:ext uri="{BB962C8B-B14F-4D97-AF65-F5344CB8AC3E}">
        <p14:creationId xmlns="" xmlns:p14="http://schemas.microsoft.com/office/powerpoint/2010/main" val="36868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олезно или  вредно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8" y="2071678"/>
            <a:ext cx="4786314" cy="402218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942" y="2000240"/>
            <a:ext cx="3437033" cy="3968862"/>
          </a:xfrm>
        </p:spPr>
      </p:pic>
    </p:spTree>
    <p:extLst>
      <p:ext uri="{BB962C8B-B14F-4D97-AF65-F5344CB8AC3E}">
        <p14:creationId xmlns="" xmlns:p14="http://schemas.microsoft.com/office/powerpoint/2010/main" val="380023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Правильное питание –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залог здоровья зубов</a:t>
            </a:r>
            <a:endParaRPr lang="ru-RU" dirty="0"/>
          </a:p>
        </p:txBody>
      </p:sp>
      <p:pic>
        <p:nvPicPr>
          <p:cNvPr id="9" name="Picture 6" descr="image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00438"/>
            <a:ext cx="2932504" cy="2819400"/>
          </a:xfrm>
          <a:prstGeom prst="rect">
            <a:avLst/>
          </a:prstGeom>
          <a:noFill/>
        </p:spPr>
      </p:pic>
      <p:pic>
        <p:nvPicPr>
          <p:cNvPr id="10" name="Picture 2" descr="http://im4-tub-ru.yandex.net/i?id=296929821-6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3500438"/>
            <a:ext cx="3038301" cy="2819400"/>
          </a:xfrm>
          <a:prstGeom prst="rect">
            <a:avLst/>
          </a:prstGeom>
          <a:noFill/>
        </p:spPr>
      </p:pic>
      <p:pic>
        <p:nvPicPr>
          <p:cNvPr id="12" name="Picture 4" descr="image0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3500438"/>
            <a:ext cx="2758569" cy="2857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2008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сё будет хорошо!</a:t>
            </a:r>
            <a:endParaRPr lang="ru-RU" dirty="0"/>
          </a:p>
        </p:txBody>
      </p:sp>
      <p:pic>
        <p:nvPicPr>
          <p:cNvPr id="1026" name="Picture 2" descr="C:\Users\андрей\Desktop\фе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71678"/>
            <a:ext cx="3229662" cy="44798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7548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38" y="785794"/>
            <a:ext cx="6715172" cy="55124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ЗДОРОВЫЕ И БОЛЬНЫЕ ЗУБЫ</a:t>
            </a:r>
            <a:endParaRPr lang="ru-RU" sz="3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96" y="2071678"/>
            <a:ext cx="4346379" cy="409362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6" y="2214554"/>
            <a:ext cx="4027888" cy="3786214"/>
          </a:xfrm>
        </p:spPr>
      </p:pic>
    </p:spTree>
    <p:extLst>
      <p:ext uri="{BB962C8B-B14F-4D97-AF65-F5344CB8AC3E}">
        <p14:creationId xmlns="" xmlns:p14="http://schemas.microsoft.com/office/powerpoint/2010/main" val="45383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330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FF330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FF3300"/>
                </a:solidFill>
                <a:latin typeface="Comic Sans MS" pitchFamily="66" charset="0"/>
              </a:rPr>
              <a:t>Ой-ой-ой!   Больно!!!</a:t>
            </a:r>
            <a:br>
              <a:rPr lang="ru-RU" dirty="0" smtClean="0">
                <a:solidFill>
                  <a:srgbClr val="FF3300"/>
                </a:solidFill>
                <a:latin typeface="Comic Sans MS" pitchFamily="66" charset="0"/>
              </a:rPr>
            </a:br>
            <a:endParaRPr lang="ru-RU" dirty="0"/>
          </a:p>
        </p:txBody>
      </p:sp>
      <p:pic>
        <p:nvPicPr>
          <p:cNvPr id="5" name="Picture 4" descr="http://im3-tub-ru.yandex.net/i?id=118537237-2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928802"/>
            <a:ext cx="4518660" cy="3765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0-tub-ru.yandex.net/i?id=66832750-2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7" y="1643050"/>
            <a:ext cx="8511123" cy="4929222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ВАЖНО </a:t>
            </a:r>
            <a:br>
              <a:rPr lang="ru-RU" dirty="0" smtClean="0"/>
            </a:br>
            <a:r>
              <a:rPr lang="ru-RU" dirty="0" smtClean="0"/>
              <a:t>ПРАВИЛЬНО ЧИСТИТЬ ЗУБЫ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m5-tub-ru.yandex.net/i?id=451494800-4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071810"/>
            <a:ext cx="3929090" cy="3536182"/>
          </a:xfrm>
          <a:prstGeom prst="rect">
            <a:avLst/>
          </a:prstGeom>
          <a:noFill/>
        </p:spPr>
      </p:pic>
      <p:pic>
        <p:nvPicPr>
          <p:cNvPr id="5" name="Picture 2" descr="http://im7-tub-ru.yandex.net/i?id=257266952-5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2285992"/>
            <a:ext cx="4664637" cy="3071834"/>
          </a:xfrm>
          <a:prstGeom prst="rect">
            <a:avLst/>
          </a:prstGeom>
          <a:noFill/>
        </p:spPr>
      </p:pic>
      <p:pic>
        <p:nvPicPr>
          <p:cNvPr id="1026" name="Picture 2" descr="C:\Users\андрей\Desktop\getty_rf_photo_of_woman_rinsing_mouth_with_wat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57166"/>
            <a:ext cx="4205246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п</a:t>
            </a:r>
            <a:r>
              <a:rPr lang="ru-RU" sz="5400" dirty="0" smtClean="0"/>
              <a:t>олезно  или вредно</a:t>
            </a:r>
            <a:endParaRPr lang="ru-RU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204864"/>
            <a:ext cx="3822700" cy="381642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2" y="1857364"/>
            <a:ext cx="3855942" cy="4150507"/>
          </a:xfrm>
        </p:spPr>
      </p:pic>
    </p:spTree>
    <p:extLst>
      <p:ext uri="{BB962C8B-B14F-4D97-AF65-F5344CB8AC3E}">
        <p14:creationId xmlns="" xmlns:p14="http://schemas.microsoft.com/office/powerpoint/2010/main" val="235549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олезно или вредно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93" y="2679700"/>
            <a:ext cx="3446463" cy="34464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564904"/>
            <a:ext cx="3744416" cy="3384376"/>
          </a:xfrm>
        </p:spPr>
      </p:pic>
    </p:spTree>
    <p:extLst>
      <p:ext uri="{BB962C8B-B14F-4D97-AF65-F5344CB8AC3E}">
        <p14:creationId xmlns="" xmlns:p14="http://schemas.microsoft.com/office/powerpoint/2010/main" val="61054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олезно ли вредно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780928"/>
            <a:ext cx="3600400" cy="3024336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25" y="2780928"/>
            <a:ext cx="3810000" cy="3050753"/>
          </a:xfrm>
        </p:spPr>
      </p:pic>
    </p:spTree>
    <p:extLst>
      <p:ext uri="{BB962C8B-B14F-4D97-AF65-F5344CB8AC3E}">
        <p14:creationId xmlns="" xmlns:p14="http://schemas.microsoft.com/office/powerpoint/2010/main" val="274328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27</Words>
  <Application>Microsoft Office PowerPoint</Application>
  <PresentationFormat>Экран (4:3)</PresentationFormat>
  <Paragraphs>10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Слайд 1</vt:lpstr>
      <vt:lpstr>Слайд 2</vt:lpstr>
      <vt:lpstr>ЗДОРОВЫЕ И БОЛЬНЫЕ ЗУБЫ</vt:lpstr>
      <vt:lpstr> Ой-ой-ой!   Больно!!! </vt:lpstr>
      <vt:lpstr>ВАЖНО  ПРАВИЛЬНО ЧИСТИТЬ ЗУБЫ</vt:lpstr>
      <vt:lpstr>Слайд 6</vt:lpstr>
      <vt:lpstr>полезно  или вредно</vt:lpstr>
      <vt:lpstr>полезно или вредно</vt:lpstr>
      <vt:lpstr>полезно ли вредно</vt:lpstr>
      <vt:lpstr>полезно или вредно</vt:lpstr>
      <vt:lpstr>полезно или  вредно</vt:lpstr>
      <vt:lpstr>Правильное питание –  залог здоровья зубов</vt:lpstr>
      <vt:lpstr>всё будет хорошо!</vt:lpstr>
    </vt:vector>
  </TitlesOfParts>
  <Company>Ors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ЧТОБЫ ЗУБЫ БЫЛИ ЗДОРОВЫМИ</dc:title>
  <dc:creator>Foma</dc:creator>
  <cp:lastModifiedBy>андрей</cp:lastModifiedBy>
  <cp:revision>38</cp:revision>
  <dcterms:created xsi:type="dcterms:W3CDTF">2012-02-08T18:02:27Z</dcterms:created>
  <dcterms:modified xsi:type="dcterms:W3CDTF">2015-10-13T05:04:09Z</dcterms:modified>
</cp:coreProperties>
</file>