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2" r:id="rId8"/>
    <p:sldId id="265" r:id="rId9"/>
    <p:sldId id="266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16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90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0C60-822D-45C9-9DF9-8FC1A0001FFC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7B13-1F7B-4B98-95E3-677F98529F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0C60-822D-45C9-9DF9-8FC1A0001FFC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7B13-1F7B-4B98-95E3-677F98529F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0C60-822D-45C9-9DF9-8FC1A0001FFC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7B13-1F7B-4B98-95E3-677F98529F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0C60-822D-45C9-9DF9-8FC1A0001FFC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7B13-1F7B-4B98-95E3-677F98529F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0C60-822D-45C9-9DF9-8FC1A0001FFC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7B13-1F7B-4B98-95E3-677F98529F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0C60-822D-45C9-9DF9-8FC1A0001FFC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7B13-1F7B-4B98-95E3-677F98529F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0C60-822D-45C9-9DF9-8FC1A0001FFC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7B13-1F7B-4B98-95E3-677F98529F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0C60-822D-45C9-9DF9-8FC1A0001FFC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7B13-1F7B-4B98-95E3-677F98529F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0C60-822D-45C9-9DF9-8FC1A0001FFC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7B13-1F7B-4B98-95E3-677F98529F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0C60-822D-45C9-9DF9-8FC1A0001FFC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7B13-1F7B-4B98-95E3-677F98529F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0C60-822D-45C9-9DF9-8FC1A0001FFC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CF7B13-1F7B-4B98-95E3-677F98529F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4D0C60-822D-45C9-9DF9-8FC1A0001FFC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CF7B13-1F7B-4B98-95E3-677F98529F8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&#1082;&#1091;&#1082;&#1086;&#1083;&#1100;&#1085;&#1099;&#1081;%20&#1090;&#1077;&#1072;&#1090;&#1088;\071_&#1042;&#1089;&#1077;%20&#1089;&#1073;&#1099;&#1074;&#1072;&#1077;&#1090;&#1089;&#1103;%20&#1085;&#1072;%20&#1089;&#1074;&#1077;&#1090;&#1077;%20(&#1045;.%20&#1050;&#1088;&#1099;&#1083;&#1072;&#1090;&#1086;&#1074;%20-%20&#1052;.%20&#1055;&#1083;&#1103;&#1094;&#1082;&#1086;&#1074;&#1089;&#1082;&#1080;&#1081;)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Comic Sans MS" pitchFamily="66" charset="0"/>
              </a:rPr>
              <a:t>Кукольный театр </a:t>
            </a:r>
            <a:br>
              <a:rPr lang="ru-RU" dirty="0" smtClean="0">
                <a:latin typeface="Comic Sans MS" pitchFamily="66" charset="0"/>
              </a:rPr>
            </a:br>
            <a:r>
              <a:rPr lang="ru-RU" sz="7200" dirty="0" smtClean="0">
                <a:solidFill>
                  <a:srgbClr val="FFC000"/>
                </a:solidFill>
                <a:latin typeface="Monotype Corsiva" pitchFamily="66" charset="0"/>
              </a:rPr>
              <a:t>«Петрушка»</a:t>
            </a:r>
            <a:endParaRPr lang="ru-RU" sz="7200" dirty="0">
              <a:solidFill>
                <a:srgbClr val="FFC00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105400"/>
            <a:ext cx="9144000" cy="1752600"/>
          </a:xfrm>
        </p:spPr>
        <p:txBody>
          <a:bodyPr/>
          <a:lstStyle/>
          <a:p>
            <a:pPr algn="l"/>
            <a:r>
              <a:rPr lang="ru-RU" dirty="0" smtClean="0"/>
              <a:t>Руководитель:  учитель начальных классов МОУ ООШ № </a:t>
            </a:r>
            <a:r>
              <a:rPr lang="ru-RU" sz="3600" dirty="0" smtClean="0"/>
              <a:t>1</a:t>
            </a:r>
            <a:r>
              <a:rPr lang="ru-RU" dirty="0" smtClean="0"/>
              <a:t>6</a:t>
            </a:r>
          </a:p>
          <a:p>
            <a:pPr algn="ctr"/>
            <a:r>
              <a:rPr lang="ru-RU" sz="3200" i="1" dirty="0" smtClean="0">
                <a:solidFill>
                  <a:srgbClr val="FFFF00"/>
                </a:solidFill>
                <a:latin typeface="+mj-lt"/>
              </a:rPr>
              <a:t>Сердюк  Марина Георгиевна</a:t>
            </a:r>
            <a:endParaRPr lang="ru-RU" sz="3200" i="1" dirty="0">
              <a:solidFill>
                <a:srgbClr val="FFFF00"/>
              </a:solidFill>
              <a:latin typeface="+mj-lt"/>
            </a:endParaRPr>
          </a:p>
        </p:txBody>
      </p:sp>
      <p:pic>
        <p:nvPicPr>
          <p:cNvPr id="1026" name="Picture 2" descr="D:\Архив\Мои рисунки\Кукольный театр\Кукольный театр 00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00232" y="1714489"/>
            <a:ext cx="4381531" cy="3286148"/>
          </a:xfrm>
          <a:prstGeom prst="rect">
            <a:avLst/>
          </a:prstGeom>
          <a:noFill/>
        </p:spPr>
      </p:pic>
      <p:pic>
        <p:nvPicPr>
          <p:cNvPr id="5" name="071_Все сбывается на свете (Е. Крылатов - М. Пляцковский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email"/>
          <a:stretch>
            <a:fillRect/>
          </a:stretch>
        </p:blipFill>
        <p:spPr>
          <a:xfrm>
            <a:off x="8572528" y="21429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5" showWhenStopped="0">
                <p:cTn id="19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6615130" cy="7143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…сочиняют рассказы, сказки и стихи.</a:t>
            </a:r>
            <a:endParaRPr lang="ru-RU" sz="3200" dirty="0"/>
          </a:p>
        </p:txBody>
      </p:sp>
      <p:pic>
        <p:nvPicPr>
          <p:cNvPr id="5" name="Содержимое 4" descr="Грамота3.jpg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>
            <a:off x="571472" y="1441640"/>
            <a:ext cx="3471445" cy="4913123"/>
          </a:xfrm>
        </p:spPr>
      </p:pic>
      <p:pic>
        <p:nvPicPr>
          <p:cNvPr id="6" name="Содержимое 5" descr="Грамота4.jpg"/>
          <p:cNvPicPr>
            <a:picLocks noGrp="1" noChangeAspect="1"/>
          </p:cNvPicPr>
          <p:nvPr>
            <p:ph sz="half" idx="2"/>
          </p:nvPr>
        </p:nvPicPr>
        <p:blipFill>
          <a:blip r:embed="rId4" cstate="email"/>
          <a:stretch>
            <a:fillRect/>
          </a:stretch>
        </p:blipFill>
        <p:spPr>
          <a:xfrm>
            <a:off x="5191464" y="1383842"/>
            <a:ext cx="3309625" cy="4970921"/>
          </a:xfrm>
        </p:spPr>
      </p:pic>
      <p:sp>
        <p:nvSpPr>
          <p:cNvPr id="7" name="Прямоугольник 6"/>
          <p:cNvSpPr/>
          <p:nvPr/>
        </p:nvSpPr>
        <p:spPr>
          <a:xfrm>
            <a:off x="6572264" y="0"/>
            <a:ext cx="2571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Monotype Corsiva" pitchFamily="66" charset="0"/>
              </a:rPr>
              <a:t>«Петрушка»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10466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Деятельность «сказочной мастерской» привлекает дополнительное внимание родителей к своим детям. Организация совместных праздников, выставок, создание костюмов, декораций  объединяют детей и родителей. 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 descr="День Нептуна 001.jpg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>
            <a:off x="214282" y="2500306"/>
            <a:ext cx="4238655" cy="3178991"/>
          </a:xfrm>
        </p:spPr>
      </p:pic>
      <p:pic>
        <p:nvPicPr>
          <p:cNvPr id="6" name="Содержимое 5" descr="День Нептуна 032.jpg"/>
          <p:cNvPicPr>
            <a:picLocks noGrp="1" noChangeAspect="1"/>
          </p:cNvPicPr>
          <p:nvPr>
            <p:ph sz="half" idx="2"/>
          </p:nvPr>
        </p:nvPicPr>
        <p:blipFill>
          <a:blip r:embed="rId4" cstate="email"/>
          <a:stretch>
            <a:fillRect/>
          </a:stretch>
        </p:blipFill>
        <p:spPr>
          <a:xfrm>
            <a:off x="4572000" y="2428868"/>
            <a:ext cx="4317492" cy="3238120"/>
          </a:xfrm>
        </p:spPr>
      </p:pic>
      <p:sp>
        <p:nvSpPr>
          <p:cNvPr id="7" name="Прямоугольник 6"/>
          <p:cNvSpPr/>
          <p:nvPr/>
        </p:nvSpPr>
        <p:spPr>
          <a:xfrm>
            <a:off x="6643702" y="0"/>
            <a:ext cx="25002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Monotype Corsiva" pitchFamily="66" charset="0"/>
              </a:rPr>
              <a:t>«Петрушка»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704088"/>
            <a:ext cx="8858312" cy="5653870"/>
          </a:xfrm>
        </p:spPr>
        <p:txBody>
          <a:bodyPr>
            <a:normAutofit fontScale="90000"/>
          </a:bodyPr>
          <a:lstStyle/>
          <a:p>
            <a:pPr indent="457200"/>
            <a:r>
              <a:rPr lang="ru-RU" sz="3200" dirty="0" smtClean="0"/>
              <a:t>В репертуар кукольного театра «Петрушка» входят русские народные сказки и сказки на современный лад, которые призывают зрителей к здоровому образу жизни: «Как медведь трубку курил», «Колобок» (</a:t>
            </a:r>
            <a:r>
              <a:rPr lang="ru-RU" sz="3200" dirty="0" err="1" smtClean="0"/>
              <a:t>антинарко</a:t>
            </a:r>
            <a:r>
              <a:rPr lang="ru-RU" sz="3200" dirty="0" smtClean="0"/>
              <a:t>), «Теремок» (экологическая сказка). </a:t>
            </a:r>
            <a:br>
              <a:rPr lang="ru-RU" sz="3200" dirty="0" smtClean="0"/>
            </a:br>
            <a:r>
              <a:rPr lang="ru-RU" sz="3200" dirty="0" smtClean="0"/>
              <a:t>         Эти и другие спектакли имели большой успех у зрителей общеобразовательных школ города, студентов АГПУ, на городском фестивале детских любительских театральных коллективов «Радуга творчества» в ДДЮТ.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15074" y="0"/>
            <a:ext cx="29289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Monotype Corsiva" pitchFamily="66" charset="0"/>
              </a:rPr>
              <a:t>«Петрушка»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4186238" cy="642942"/>
          </a:xfrm>
        </p:spPr>
        <p:txBody>
          <a:bodyPr>
            <a:normAutofit/>
          </a:bodyPr>
          <a:lstStyle/>
          <a:p>
            <a:endParaRPr lang="ru-RU" sz="1200" dirty="0"/>
          </a:p>
        </p:txBody>
      </p:sp>
      <p:pic>
        <p:nvPicPr>
          <p:cNvPr id="5" name="Содержимое 4" descr="Грамота5.jpg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>
            <a:off x="357159" y="1012970"/>
            <a:ext cx="3622922" cy="5341793"/>
          </a:xfrm>
        </p:spPr>
      </p:pic>
      <p:pic>
        <p:nvPicPr>
          <p:cNvPr id="6" name="Содержимое 5" descr="Грамота6.jpg"/>
          <p:cNvPicPr>
            <a:picLocks noGrp="1" noChangeAspect="1"/>
          </p:cNvPicPr>
          <p:nvPr>
            <p:ph sz="half" idx="2"/>
          </p:nvPr>
        </p:nvPicPr>
        <p:blipFill>
          <a:blip r:embed="rId4" cstate="email"/>
          <a:stretch>
            <a:fillRect/>
          </a:stretch>
        </p:blipFill>
        <p:spPr>
          <a:xfrm>
            <a:off x="5154630" y="1032157"/>
            <a:ext cx="3632212" cy="5322606"/>
          </a:xfrm>
        </p:spPr>
      </p:pic>
      <p:sp>
        <p:nvSpPr>
          <p:cNvPr id="7" name="Прямоугольник 6"/>
          <p:cNvSpPr/>
          <p:nvPr/>
        </p:nvSpPr>
        <p:spPr>
          <a:xfrm>
            <a:off x="6286512" y="0"/>
            <a:ext cx="2857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Monotype Corsiva" pitchFamily="66" charset="0"/>
              </a:rPr>
              <a:t>«Петрушка»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8305800" cy="122471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 некоторыми сценариями можно познакомиться в разделе «Сценарии для </a:t>
            </a: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«Петрушки» 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3" name="Рисунок 2" descr="Психология 00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8794" y="2500306"/>
            <a:ext cx="5264292" cy="3948219"/>
          </a:xfrm>
          <a:prstGeom prst="rect">
            <a:avLst/>
          </a:prstGeom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500702"/>
            <a:ext cx="8572560" cy="1143008"/>
          </a:xfrm>
        </p:spPr>
        <p:txBody>
          <a:bodyPr>
            <a:noAutofit/>
          </a:bodyPr>
          <a:lstStyle/>
          <a:p>
            <a:pPr algn="ctr"/>
            <a:r>
              <a:rPr lang="ru-RU" sz="2400" b="0" dirty="0" smtClean="0">
                <a:solidFill>
                  <a:srgbClr val="C00000"/>
                </a:solidFill>
                <a:effectLst/>
                <a:latin typeface="Tahoma" pitchFamily="34" charset="0"/>
                <a:cs typeface="Tahoma" pitchFamily="34" charset="0"/>
              </a:rPr>
              <a:t>Это творческий коллектив ребят, которые занимаются постановкой кукольных спектаклей, разработкой декораций к ним, выступлениями на концертах, внедрением проектной деятельности.</a:t>
            </a:r>
            <a:endParaRPr lang="ru-RU" sz="2400" b="0" dirty="0">
              <a:solidFill>
                <a:srgbClr val="C00000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356" y="0"/>
            <a:ext cx="2714644" cy="57148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Monotype Corsiva" pitchFamily="66" charset="0"/>
              </a:rPr>
              <a:t>«</a:t>
            </a:r>
            <a:r>
              <a:rPr lang="ru-RU" sz="3900" dirty="0" smtClean="0">
                <a:solidFill>
                  <a:srgbClr val="FF0000"/>
                </a:solidFill>
                <a:latin typeface="Monotype Corsiva" pitchFamily="66" charset="0"/>
              </a:rPr>
              <a:t>Петрушка»</a:t>
            </a:r>
            <a:endParaRPr lang="ru-RU" dirty="0"/>
          </a:p>
        </p:txBody>
      </p:sp>
      <p:pic>
        <p:nvPicPr>
          <p:cNvPr id="2050" name="Picture 2" descr="D:\Архив\Мои рисунки\Кукольный театр\Кукольный театр 00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4414" y="500042"/>
            <a:ext cx="6593729" cy="464347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Основная цель </a:t>
            </a:r>
            <a:r>
              <a:rPr lang="ru-RU" sz="2800" dirty="0" smtClean="0"/>
              <a:t>– формирование раскрепощённого, общительного человека, владеющего словом и телом, готового к творческой деятельности в любой области.</a:t>
            </a:r>
            <a:endParaRPr lang="ru-RU" sz="2800" dirty="0"/>
          </a:p>
        </p:txBody>
      </p:sp>
      <p:pic>
        <p:nvPicPr>
          <p:cNvPr id="4" name="Содержимое 3" descr="Кукольный театр 00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645708" y="1935163"/>
            <a:ext cx="5852583" cy="4389437"/>
          </a:xfrm>
        </p:spPr>
      </p:pic>
      <p:sp>
        <p:nvSpPr>
          <p:cNvPr id="5" name="Прямоугольник 4"/>
          <p:cNvSpPr/>
          <p:nvPr/>
        </p:nvSpPr>
        <p:spPr>
          <a:xfrm>
            <a:off x="6715140" y="0"/>
            <a:ext cx="24288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effectLst/>
                <a:latin typeface="Monotype Corsiva" pitchFamily="66" charset="0"/>
              </a:rPr>
              <a:t>«Петрушка»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00826" y="0"/>
            <a:ext cx="2643174" cy="64291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effectLst/>
                <a:latin typeface="Monotype Corsiva" pitchFamily="66" charset="0"/>
              </a:rPr>
              <a:t>«Петрушка»</a:t>
            </a:r>
            <a:endParaRPr lang="ru-RU" sz="3600" dirty="0">
              <a:solidFill>
                <a:srgbClr val="FF0000"/>
              </a:solidFill>
              <a:effectLst/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571588"/>
            <a:ext cx="8929718" cy="5286412"/>
          </a:xfrm>
        </p:spPr>
        <p:txBody>
          <a:bodyPr/>
          <a:lstStyle/>
          <a:p>
            <a:pPr indent="457200" algn="l"/>
            <a:r>
              <a:rPr lang="ru-RU" dirty="0" smtClean="0">
                <a:solidFill>
                  <a:schemeClr val="bg1"/>
                </a:solidFill>
              </a:rPr>
              <a:t>На увлекательных занятиях кукольного театра ведётся работа по привитию детям навыков связной образной речи, правильного чёткого произношения, расширению их словарного запаса, по развитию воображения и  творческой фантазии. </a:t>
            </a:r>
          </a:p>
          <a:p>
            <a:pPr indent="457200" algn="l"/>
            <a:r>
              <a:rPr lang="ru-RU" dirty="0" smtClean="0">
                <a:solidFill>
                  <a:schemeClr val="bg1"/>
                </a:solidFill>
              </a:rPr>
              <a:t>Здесь формируются навыки сотрудничества, творчества, эмоциональной гибкости, коммуникативности, самопрезентации и самореализации.</a:t>
            </a:r>
          </a:p>
          <a:p>
            <a:pPr indent="457200" algn="l"/>
            <a:endParaRPr lang="ru-RU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6327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На занятиях по сценической речи работаем над развитием дыхания, свободой речевого аппарата, умением владеть правильной артикуляцией, чёткой дикцией, разнообразной интонацией и логикой речи.</a:t>
            </a:r>
            <a:endParaRPr lang="ru-RU" sz="2800" dirty="0"/>
          </a:p>
        </p:txBody>
      </p:sp>
      <p:pic>
        <p:nvPicPr>
          <p:cNvPr id="4" name="Содержимое 3" descr="Кукольный театр 007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1643042" y="2285992"/>
            <a:ext cx="5852583" cy="4389437"/>
          </a:xfrm>
        </p:spPr>
      </p:pic>
      <p:sp>
        <p:nvSpPr>
          <p:cNvPr id="5" name="Прямоугольник 4"/>
          <p:cNvSpPr/>
          <p:nvPr/>
        </p:nvSpPr>
        <p:spPr>
          <a:xfrm>
            <a:off x="6858016" y="0"/>
            <a:ext cx="2285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effectLst/>
                <a:latin typeface="Monotype Corsiva" pitchFamily="66" charset="0"/>
              </a:rPr>
              <a:t>«Петрушка»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5243522" cy="700070"/>
          </a:xfrm>
        </p:spPr>
        <p:txBody>
          <a:bodyPr/>
          <a:lstStyle/>
          <a:p>
            <a:r>
              <a:rPr lang="ru-RU" sz="4400" dirty="0" smtClean="0">
                <a:solidFill>
                  <a:srgbClr val="C00000"/>
                </a:solidFill>
                <a:latin typeface="Comic Sans MS" pitchFamily="66" charset="0"/>
              </a:rPr>
              <a:t>Мозговой штурм</a:t>
            </a:r>
            <a:endParaRPr lang="ru-RU" sz="44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7158" y="1214422"/>
            <a:ext cx="3929090" cy="5033978"/>
          </a:xfrm>
        </p:spPr>
        <p:txBody>
          <a:bodyPr anchor="ctr">
            <a:normAutofit/>
          </a:bodyPr>
          <a:lstStyle/>
          <a:p>
            <a:pPr indent="457200" algn="ctr"/>
            <a:r>
              <a:rPr lang="ru-RU" sz="2800" dirty="0" smtClean="0"/>
              <a:t>Кружковцы на занятиях прикладного творчества рисуют свои варианты декораций, костюмов для кукол, афиш, пригласительных билетов, обсуждают, сравнивают, выбирают лучшее.</a:t>
            </a:r>
            <a:endParaRPr lang="ru-RU" sz="2800" dirty="0"/>
          </a:p>
        </p:txBody>
      </p:sp>
      <p:pic>
        <p:nvPicPr>
          <p:cNvPr id="6" name="Содержимое 5" descr="Кукольный театр 005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500562" y="714357"/>
            <a:ext cx="4156103" cy="5541471"/>
          </a:xfrm>
        </p:spPr>
      </p:pic>
      <p:sp>
        <p:nvSpPr>
          <p:cNvPr id="5" name="Прямоугольник 4"/>
          <p:cNvSpPr/>
          <p:nvPr/>
        </p:nvSpPr>
        <p:spPr>
          <a:xfrm>
            <a:off x="6929454" y="0"/>
            <a:ext cx="22145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Monotype Corsiva" pitchFamily="66" charset="0"/>
              </a:rPr>
              <a:t>«Петрушка»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736"/>
            <a:ext cx="8305800" cy="322497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Кукольный театр – стартовая дорожка для формирования успешности. Сами того не замечая, дети становятся раскрепощёнными, уверенными в себе, перестают боятся публики, учителей на уроках, превращаются в хорошего оратора, владеющего телом и мимикой.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643702" y="0"/>
            <a:ext cx="22860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«Петрушка»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35732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Юные актёры принимают активное участие в художественной самодеятельности…</a:t>
            </a:r>
            <a:endParaRPr lang="ru-RU" sz="3200" dirty="0"/>
          </a:p>
        </p:txBody>
      </p:sp>
      <p:pic>
        <p:nvPicPr>
          <p:cNvPr id="6" name="Содержимое 5" descr="День гор2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984898" y="1920875"/>
            <a:ext cx="2983203" cy="4433888"/>
          </a:xfrm>
        </p:spPr>
      </p:pic>
      <p:pic>
        <p:nvPicPr>
          <p:cNvPr id="7" name="Содержимое 6" descr="LastScan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5214942" y="1920875"/>
            <a:ext cx="3000395" cy="4472100"/>
          </a:xfrm>
        </p:spPr>
      </p:pic>
      <p:sp>
        <p:nvSpPr>
          <p:cNvPr id="5" name="Прямоугольник 4"/>
          <p:cNvSpPr/>
          <p:nvPr/>
        </p:nvSpPr>
        <p:spPr>
          <a:xfrm>
            <a:off x="6715140" y="0"/>
            <a:ext cx="24288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«Петрушка»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71437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…уверенно чувствуют себя на сцене…</a:t>
            </a:r>
            <a:endParaRPr lang="ru-RU" sz="3200" dirty="0"/>
          </a:p>
        </p:txBody>
      </p:sp>
      <p:pic>
        <p:nvPicPr>
          <p:cNvPr id="5" name="Содержимое 4" descr="Воронова1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683568" y="1484784"/>
            <a:ext cx="7454633" cy="4946182"/>
          </a:xfrm>
        </p:spPr>
      </p:pic>
      <p:sp>
        <p:nvSpPr>
          <p:cNvPr id="7" name="Прямоугольник 6"/>
          <p:cNvSpPr/>
          <p:nvPr/>
        </p:nvSpPr>
        <p:spPr>
          <a:xfrm>
            <a:off x="6929454" y="0"/>
            <a:ext cx="22145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«Петрушка»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409</TotalTime>
  <Words>349</Words>
  <Application>Microsoft Office PowerPoint</Application>
  <PresentationFormat>Экран (4:3)</PresentationFormat>
  <Paragraphs>29</Paragraphs>
  <Slides>14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Кукольный театр  «Петрушка»</vt:lpstr>
      <vt:lpstr>Это творческий коллектив ребят, которые занимаются постановкой кукольных спектаклей, разработкой декораций к ним, выступлениями на концертах, внедрением проектной деятельности.</vt:lpstr>
      <vt:lpstr>Основная цель – формирование раскрепощённого, общительного человека, владеющего словом и телом, готового к творческой деятельности в любой области.</vt:lpstr>
      <vt:lpstr>«Петрушка»</vt:lpstr>
      <vt:lpstr>На занятиях по сценической речи работаем над развитием дыхания, свободой речевого аппарата, умением владеть правильной артикуляцией, чёткой дикцией, разнообразной интонацией и логикой речи.</vt:lpstr>
      <vt:lpstr>Мозговой штурм</vt:lpstr>
      <vt:lpstr>Кукольный театр – стартовая дорожка для формирования успешности. Сами того не замечая, дети становятся раскрепощёнными, уверенными в себе, перестают боятся публики, учителей на уроках, превращаются в хорошего оратора, владеющего телом и мимикой.</vt:lpstr>
      <vt:lpstr>Юные актёры принимают активное участие в художественной самодеятельности…</vt:lpstr>
      <vt:lpstr>…уверенно чувствуют себя на сцене…</vt:lpstr>
      <vt:lpstr>…сочиняют рассказы, сказки и стихи.</vt:lpstr>
      <vt:lpstr>Деятельность «сказочной мастерской» привлекает дополнительное внимание родителей к своим детям. Организация совместных праздников, выставок, создание костюмов, декораций  объединяют детей и родителей. </vt:lpstr>
      <vt:lpstr>В репертуар кукольного театра «Петрушка» входят русские народные сказки и сказки на современный лад, которые призывают зрителей к здоровому образу жизни: «Как медведь трубку курил», «Колобок» (антинарко), «Теремок» (экологическая сказка).           Эти и другие спектакли имели большой успех у зрителей общеобразовательных школ города, студентов АГПУ, на городском фестивале детских любительских театральных коллективов «Радуга творчества» в ДДЮТ. </vt:lpstr>
      <vt:lpstr>Слайд 13</vt:lpstr>
      <vt:lpstr>С некоторыми сценариями можно познакомиться в разделе «Сценарии для «Петрушки» 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Кукольный театр  «Петрушка»</dc:title>
  <dc:creator>Admin</dc:creator>
  <cp:lastModifiedBy>Павел</cp:lastModifiedBy>
  <cp:revision>52</cp:revision>
  <dcterms:created xsi:type="dcterms:W3CDTF">2009-10-17T18:56:10Z</dcterms:created>
  <dcterms:modified xsi:type="dcterms:W3CDTF">2014-05-12T15:25:38Z</dcterms:modified>
</cp:coreProperties>
</file>