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  <p:sldId id="259" r:id="rId7"/>
    <p:sldId id="266" r:id="rId8"/>
    <p:sldId id="265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9FD1-FC06-4B0F-B3DD-6E4867143F58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4AA3-5A28-4EBE-A28B-18C47BCE8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071701"/>
          </a:xfrm>
        </p:spPr>
        <p:txBody>
          <a:bodyPr/>
          <a:lstStyle/>
          <a:p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«Реальная математика»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rmAutofit/>
          </a:bodyPr>
          <a:lstStyle/>
          <a:p>
            <a:r>
              <a:rPr lang="ru-RU" i="1" dirty="0" smtClean="0"/>
              <a:t>Цель: Уметь использовать приобретённые   знания и умения в практической деятельности и повседневной жизни.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руководителя предприятием.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286808" cy="4067188"/>
          </a:xfrm>
        </p:spPr>
        <p:txBody>
          <a:bodyPr/>
          <a:lstStyle/>
          <a:p>
            <a:r>
              <a:rPr lang="ru-RU" dirty="0" smtClean="0"/>
              <a:t>Премиальный фонд в 16250 рублей</a:t>
            </a:r>
          </a:p>
          <a:p>
            <a:r>
              <a:rPr lang="ru-RU" dirty="0" smtClean="0"/>
              <a:t> надо разделить между четырьмя сотрудниками так, чтобы каждый следующий  получил в 1,5 раза больше предыдущего. Сколько получит каждый?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Ученикам, чтобы преуспеть, надо догонять тех, кто впереди, и не ждать тех, кто позади.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357430"/>
            <a:ext cx="8643998" cy="3281370"/>
          </a:xfrm>
        </p:spPr>
        <p:txBody>
          <a:bodyPr/>
          <a:lstStyle/>
          <a:p>
            <a:r>
              <a:rPr lang="ru-RU" dirty="0" smtClean="0"/>
              <a:t>Вывод: Реальная математика- это развитие абстрактного и логического мышления, развитие качеств личности, необходимых для освоения новых областей знаний, к постоянно меняющимся    условиям жизни.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/>
          <a:lstStyle/>
          <a:p>
            <a:r>
              <a:rPr lang="ru-RU" dirty="0" smtClean="0"/>
              <a:t>Устно: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501122" cy="492922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1.Числа, употребляемые при счёте предметов</a:t>
            </a:r>
          </a:p>
          <a:p>
            <a:pPr algn="l"/>
            <a:r>
              <a:rPr lang="ru-RU" sz="2400" dirty="0" smtClean="0"/>
              <a:t>2.Четырёхугольник с прямыми углами.</a:t>
            </a:r>
          </a:p>
          <a:p>
            <a:pPr algn="l"/>
            <a:r>
              <a:rPr lang="ru-RU" sz="2400" dirty="0" smtClean="0"/>
              <a:t>3.Цифры : 0,1,2,3…..  ----- называются?</a:t>
            </a:r>
          </a:p>
          <a:p>
            <a:pPr algn="l"/>
            <a:r>
              <a:rPr lang="ru-RU" sz="2400" dirty="0" smtClean="0"/>
              <a:t>4.Наглядное представление  разных числовых данных?</a:t>
            </a:r>
          </a:p>
          <a:p>
            <a:pPr algn="l"/>
            <a:r>
              <a:rPr lang="ru-RU" sz="2400" dirty="0" smtClean="0"/>
              <a:t>5.Результат от деления?</a:t>
            </a:r>
          </a:p>
          <a:p>
            <a:pPr algn="l"/>
            <a:r>
              <a:rPr lang="ru-RU" sz="2400" dirty="0" smtClean="0"/>
              <a:t>6.Число,показывающее,на сколько равных частей разделено целое?</a:t>
            </a:r>
          </a:p>
          <a:p>
            <a:pPr algn="l"/>
            <a:r>
              <a:rPr lang="ru-RU" sz="2400" dirty="0" smtClean="0"/>
              <a:t>7. Закон сложения?</a:t>
            </a:r>
          </a:p>
          <a:p>
            <a:pPr algn="l"/>
            <a:r>
              <a:rPr lang="ru-RU" sz="2400" dirty="0" smtClean="0"/>
              <a:t>8. Площадь квадрата со стороной 100м?</a:t>
            </a:r>
          </a:p>
          <a:p>
            <a:pPr algn="l"/>
            <a:r>
              <a:rPr lang="ru-RU" sz="2400" dirty="0" smtClean="0"/>
              <a:t>9. Угол меньше прямого?</a:t>
            </a:r>
          </a:p>
          <a:p>
            <a:pPr algn="l"/>
            <a:r>
              <a:rPr lang="ru-RU" sz="2400" dirty="0" smtClean="0"/>
              <a:t>10. В 1кв. метре   содержится   ? кв</a:t>
            </a:r>
            <a:r>
              <a:rPr lang="ru-RU" sz="2400" dirty="0" smtClean="0"/>
              <a:t>.  </a:t>
            </a:r>
            <a:r>
              <a:rPr lang="ru-RU" sz="2400" dirty="0" smtClean="0"/>
              <a:t>д</a:t>
            </a:r>
            <a:r>
              <a:rPr lang="ru-RU" sz="2400" dirty="0" smtClean="0"/>
              <a:t>ециметров ?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Задача на нахождение оптимального варианта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501122" cy="4714908"/>
          </a:xfrm>
        </p:spPr>
        <p:txBody>
          <a:bodyPr/>
          <a:lstStyle/>
          <a:p>
            <a:r>
              <a:rPr lang="ru-RU" dirty="0" smtClean="0"/>
              <a:t>Семья из трёх человек едет из п. Горный в</a:t>
            </a:r>
          </a:p>
          <a:p>
            <a:r>
              <a:rPr lang="ru-RU" dirty="0" smtClean="0"/>
              <a:t> Москву. Можно ехать поездом, а можно -на машине. Билет на поезд стоит 910руб за одного человека. Автомобиль расходует 14литров на 100 км, цена за 1литр   24руб.Расстояние 1700км. Сколько рублей придётся заплатить за наиболее дешёвую поездку на троих?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</a:t>
            </a:r>
            <a:r>
              <a:rPr lang="ru-RU" dirty="0" smtClean="0"/>
              <a:t>для работников торговли.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358246" cy="2571768"/>
          </a:xfrm>
        </p:spPr>
        <p:txBody>
          <a:bodyPr/>
          <a:lstStyle/>
          <a:p>
            <a:r>
              <a:rPr lang="ru-RU" dirty="0" smtClean="0"/>
              <a:t>Цена конфет была понижена на 18% и составила 574рубля. Какова была цена конфет до понижения </a:t>
            </a:r>
            <a:r>
              <a:rPr lang="ru-RU" dirty="0" smtClean="0"/>
              <a:t>цены? </a:t>
            </a:r>
            <a:r>
              <a:rPr lang="ru-RU" dirty="0" smtClean="0"/>
              <a:t>Какой убыток за неделю для частника?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71635"/>
          </a:xfrm>
        </p:spPr>
        <p:txBody>
          <a:bodyPr/>
          <a:lstStyle/>
          <a:p>
            <a:r>
              <a:rPr lang="ru-RU" dirty="0" smtClean="0"/>
              <a:t>Решение квадратных уравнений: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072494" cy="3995750"/>
          </a:xfrm>
        </p:spPr>
        <p:txBody>
          <a:bodyPr/>
          <a:lstStyle/>
          <a:p>
            <a:r>
              <a:rPr lang="ru-RU" b="1" dirty="0" smtClean="0"/>
              <a:t>2х2 – 5х – 3 = 0</a:t>
            </a:r>
          </a:p>
          <a:p>
            <a:pPr marL="514350" indent="-514350" algn="l">
              <a:buAutoNum type="arabicPeriod"/>
            </a:pPr>
            <a:r>
              <a:rPr lang="ru-RU" i="1" dirty="0" err="1" smtClean="0"/>
              <a:t>х=</a:t>
            </a:r>
            <a:r>
              <a:rPr lang="ru-RU" i="1" dirty="0" smtClean="0"/>
              <a:t> -3                 и      </a:t>
            </a:r>
            <a:r>
              <a:rPr lang="ru-RU" i="1" dirty="0" err="1" smtClean="0"/>
              <a:t>х=</a:t>
            </a:r>
            <a:r>
              <a:rPr lang="ru-RU" i="1" dirty="0" smtClean="0"/>
              <a:t> ½</a:t>
            </a:r>
          </a:p>
          <a:p>
            <a:pPr marL="514350" indent="-514350" algn="l">
              <a:buAutoNum type="arabicPeriod"/>
            </a:pPr>
            <a:r>
              <a:rPr lang="ru-RU" i="1" dirty="0" smtClean="0"/>
              <a:t>Х =  -1/2              и     х=3</a:t>
            </a:r>
          </a:p>
          <a:p>
            <a:pPr marL="514350" indent="-514350" algn="l">
              <a:buAutoNum type="arabicPeriod"/>
            </a:pPr>
            <a:r>
              <a:rPr lang="ru-RU" i="1" dirty="0" smtClean="0"/>
              <a:t>Х= -1                 и     х=6</a:t>
            </a:r>
          </a:p>
          <a:p>
            <a:pPr marL="514350" indent="-514350" algn="l">
              <a:buAutoNum type="arabicPeriod"/>
            </a:pPr>
            <a:r>
              <a:rPr lang="ru-RU" i="1" dirty="0" smtClean="0"/>
              <a:t>Х= - ½</a:t>
            </a:r>
          </a:p>
          <a:p>
            <a:pPr marL="514350" indent="-514350" algn="l">
              <a:buAutoNum type="arabicPeriod"/>
            </a:pPr>
            <a:r>
              <a:rPr lang="ru-RU" i="1" dirty="0" smtClean="0"/>
              <a:t>Х= - 39/8          и     </a:t>
            </a:r>
            <a:r>
              <a:rPr lang="ru-RU" i="1" dirty="0" err="1" smtClean="0"/>
              <a:t>х=</a:t>
            </a:r>
            <a:r>
              <a:rPr lang="ru-RU" i="1" dirty="0" smtClean="0"/>
              <a:t> 59/8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14511"/>
          </a:xfrm>
        </p:spPr>
        <p:txBody>
          <a:bodyPr/>
          <a:lstStyle/>
          <a:p>
            <a:r>
              <a:rPr lang="ru-RU" dirty="0" smtClean="0"/>
              <a:t>Задача для предпринимателей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7415242" cy="399575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Первый комбайнёр убрал пшеницу на 2/9 части пшеничного поля, а второй – на 2/3 части. Какая часть пшеничного поля осталась не убранной ? Выразите в процентах.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00197"/>
          </a:xfrm>
        </p:spPr>
        <p:txBody>
          <a:bodyPr/>
          <a:lstStyle/>
          <a:p>
            <a:r>
              <a:rPr lang="ru-RU" dirty="0" smtClean="0"/>
              <a:t>Кофе - тайм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7200928" cy="4210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Водяные лили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428736"/>
            <a:ext cx="7143800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/>
          <a:lstStyle/>
          <a:p>
            <a:r>
              <a:rPr lang="ru-RU" dirty="0" smtClean="0"/>
              <a:t>Задача для строителей.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7415242" cy="413862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 каком расстояние следует отодвинуть от стены дома нижний конец лестницы, длина которой 13м, чтобы верхний её конец оказался на высоте 12м.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ru-RU" smtClean="0"/>
              <a:t>для спортсменов.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215370" cy="3852874"/>
          </a:xfrm>
        </p:spPr>
        <p:txBody>
          <a:bodyPr/>
          <a:lstStyle/>
          <a:p>
            <a:r>
              <a:rPr lang="ru-RU" dirty="0" smtClean="0"/>
              <a:t>Алексей начал утренние тренировки в беге с 2 км в день. Каждую неделю он решил увеличивать  эту дистанцию ,чтобы в одиннадцатую неделю пробежать 4км в день. На какое расстояние ему надо увеличивать дистанцию ежедневно? Сколько всего (км) он пробежит за 11 недель?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418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урока: «Реальная математика»</vt:lpstr>
      <vt:lpstr>Устно:</vt:lpstr>
      <vt:lpstr>Задача на нахождение оптимального варианта.</vt:lpstr>
      <vt:lpstr>Задача для работников торговли.</vt:lpstr>
      <vt:lpstr>Решение квадратных уравнений:</vt:lpstr>
      <vt:lpstr>Задача для предпринимателей </vt:lpstr>
      <vt:lpstr>Кофе - тайм</vt:lpstr>
      <vt:lpstr>Задача для строителей.</vt:lpstr>
      <vt:lpstr>Задача для спортсменов.</vt:lpstr>
      <vt:lpstr>Задача руководителя предприятием.</vt:lpstr>
      <vt:lpstr>Ученикам, чтобы преуспеть, надо догонять тех, кто впереди, и не ждать тех, кто позади.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Реальная математика</dc:title>
  <dc:creator>маша</dc:creator>
  <cp:lastModifiedBy>маша</cp:lastModifiedBy>
  <cp:revision>32</cp:revision>
  <dcterms:created xsi:type="dcterms:W3CDTF">2013-03-05T16:16:07Z</dcterms:created>
  <dcterms:modified xsi:type="dcterms:W3CDTF">2013-03-10T16:12:51Z</dcterms:modified>
</cp:coreProperties>
</file>