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             </a:t>
            </a:r>
            <a:r>
              <a:rPr lang="ru-RU" sz="2700" b="1" dirty="0" smtClean="0">
                <a:solidFill>
                  <a:srgbClr val="FF0000"/>
                </a:solidFill>
              </a:rPr>
              <a:t>ФИЗКУЛЬТУРНЫЙ ДОСУГ «ДОРОЖНАЯ АЗБУКА»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                                              старшая группа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u="sng" dirty="0" smtClean="0">
                <a:solidFill>
                  <a:srgbClr val="0070C0"/>
                </a:solidFill>
              </a:rPr>
              <a:t>Цель: закреплять с детьми старшего дошкольного возраста правила дорожного движения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u="sng" dirty="0">
              <a:solidFill>
                <a:srgbClr val="0070C0"/>
              </a:solidFill>
            </a:endParaRPr>
          </a:p>
        </p:txBody>
      </p:sp>
      <p:pic>
        <p:nvPicPr>
          <p:cNvPr id="8" name="Содержимое 7" descr="F:\30.03.15 ПДД\DSC05594.JPG"/>
          <p:cNvPicPr>
            <a:picLocks noGrp="1"/>
          </p:cNvPicPr>
          <p:nvPr>
            <p:ph idx="1"/>
          </p:nvPr>
        </p:nvPicPr>
        <p:blipFill>
          <a:blip r:embed="rId2" cstate="print"/>
          <a:srcRect t="5803" b="41729"/>
          <a:stretch>
            <a:fillRect/>
          </a:stretch>
        </p:blipFill>
        <p:spPr bwMode="auto">
          <a:xfrm>
            <a:off x="2500298" y="3000372"/>
            <a:ext cx="432063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 ребятам в гости пришли веселые клоуны – </a:t>
            </a:r>
            <a:r>
              <a:rPr lang="ru-RU" sz="2400" dirty="0" err="1" smtClean="0"/>
              <a:t>Бим</a:t>
            </a:r>
            <a:r>
              <a:rPr lang="ru-RU" sz="2400" dirty="0" smtClean="0"/>
              <a:t> и Бом, которые не знают правил дорожного движения, </a:t>
            </a:r>
            <a:br>
              <a:rPr lang="ru-RU" sz="2400" dirty="0" smtClean="0"/>
            </a:br>
            <a:r>
              <a:rPr lang="ru-RU" sz="2400" dirty="0" smtClean="0"/>
              <a:t>не умеют правильно вести себя на улице.</a:t>
            </a:r>
            <a:endParaRPr lang="ru-RU" sz="2400" dirty="0"/>
          </a:p>
        </p:txBody>
      </p:sp>
      <p:pic>
        <p:nvPicPr>
          <p:cNvPr id="10" name="Содержимое 9" descr="F:\30.03.15 ПДД\DSC053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1600200"/>
            <a:ext cx="32190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Девочки – пешеходы, мальчики – водители. Участники игры должны внимательно следить за сигналами светофора.</a:t>
            </a:r>
            <a:endParaRPr lang="ru-RU" sz="2400" dirty="0"/>
          </a:p>
        </p:txBody>
      </p:sp>
      <p:pic>
        <p:nvPicPr>
          <p:cNvPr id="5" name="Содержимое 4" descr="F:\30.03.15 ПДД\DSC0539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1366"/>
            <a:ext cx="4038600" cy="26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F:\30.03.15 ПДД\DSC0539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366"/>
            <a:ext cx="4038600" cy="26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Эстафета «Веселый поезд»</a:t>
            </a:r>
            <a:endParaRPr lang="ru-RU" sz="2400" dirty="0"/>
          </a:p>
        </p:txBody>
      </p:sp>
      <p:pic>
        <p:nvPicPr>
          <p:cNvPr id="5" name="Содержимое 4" descr="F:\30.03.15 ПДД\DSC054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1643050"/>
            <a:ext cx="57150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Эстафета «Маршрутное такси»</a:t>
            </a:r>
            <a:endParaRPr lang="ru-RU" sz="2400" dirty="0"/>
          </a:p>
        </p:txBody>
      </p:sp>
      <p:pic>
        <p:nvPicPr>
          <p:cNvPr id="2051" name="Picture 3" descr="F:\30.03.15 ПДД\DSC05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428736"/>
            <a:ext cx="652049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Закрепляем знания о дорожных знаках. </a:t>
            </a:r>
            <a:br>
              <a:rPr lang="ru-RU" sz="2400" dirty="0" smtClean="0"/>
            </a:br>
            <a:r>
              <a:rPr lang="ru-RU" sz="2400" dirty="0" smtClean="0"/>
              <a:t>Эстафета «Опасный поворот»</a:t>
            </a:r>
            <a:endParaRPr lang="ru-RU" sz="2400" dirty="0"/>
          </a:p>
        </p:txBody>
      </p:sp>
      <p:pic>
        <p:nvPicPr>
          <p:cNvPr id="5" name="Содержимое 4" descr="F:\30.03.15 ПДД\DSC055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7" y="1714488"/>
            <a:ext cx="4929222" cy="34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Эстафета «Подземный переход»</a:t>
            </a:r>
            <a:endParaRPr lang="ru-RU" sz="2400" dirty="0"/>
          </a:p>
        </p:txBody>
      </p:sp>
      <p:pic>
        <p:nvPicPr>
          <p:cNvPr id="7170" name="Picture 2" descr="F:\30.03.15 ПДД\DSC055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1600200"/>
            <a:ext cx="31432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Ребята 6 группы фотографируются с </a:t>
            </a:r>
            <a:r>
              <a:rPr lang="ru-RU" sz="2400" dirty="0" err="1" smtClean="0"/>
              <a:t>Бимом</a:t>
            </a:r>
            <a:r>
              <a:rPr lang="ru-RU" sz="2400" dirty="0" smtClean="0"/>
              <a:t> и </a:t>
            </a:r>
            <a:r>
              <a:rPr lang="ru-RU" sz="2400" dirty="0" err="1" smtClean="0"/>
              <a:t>Бомом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45" name="Picture 5" descr="F:\30.03.15 ПДД\DSC05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34" y="1600200"/>
            <a:ext cx="68111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73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      ФИЗКУЛЬТУРНЫЙ ДОСУГ «ДОРОЖНАЯ АЗБУКА»                                               старшая группа Цель: закреплять с детьми старшего дошкольного возраста правила дорожного движения                                            </vt:lpstr>
      <vt:lpstr>К ребятам в гости пришли веселые клоуны – Бим и Бом, которые не знают правил дорожного движения,  не умеют правильно вести себя на улице.</vt:lpstr>
      <vt:lpstr>Девочки – пешеходы, мальчики – водители. Участники игры должны внимательно следить за сигналами светофора.</vt:lpstr>
      <vt:lpstr>Эстафета «Веселый поезд»</vt:lpstr>
      <vt:lpstr>Эстафета «Маршрутное такси»</vt:lpstr>
      <vt:lpstr>Закрепляем знания о дорожных знаках.  Эстафета «Опасный поворот»</vt:lpstr>
      <vt:lpstr>Эстафета «Подземный переход»</vt:lpstr>
      <vt:lpstr>Ребята 6 группы фотографируются с Бимом и Бомом.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ФИЗКУЛЬТУРНЫЙ ДОСУГ «ДОРОЖНАЯ АЗБУКА» Цель: закреплять с детьми старшего дошкольного возраста правила дорожного движения                                           Дата: 30.03.2015 Подготовили: инструктор по физической культуре Булакова Е.А., воспитатели: Шмакова С.И., Фокина Е.В., Паньшина Е.А.</dc:title>
  <dc:creator>Комаров</dc:creator>
  <cp:lastModifiedBy>Комаров</cp:lastModifiedBy>
  <cp:revision>12</cp:revision>
  <dcterms:created xsi:type="dcterms:W3CDTF">2015-04-01T09:18:19Z</dcterms:created>
  <dcterms:modified xsi:type="dcterms:W3CDTF">2015-12-19T19:14:13Z</dcterms:modified>
</cp:coreProperties>
</file>