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73" r:id="rId3"/>
    <p:sldId id="256" r:id="rId4"/>
    <p:sldId id="264" r:id="rId5"/>
    <p:sldId id="263" r:id="rId6"/>
    <p:sldId id="262" r:id="rId7"/>
    <p:sldId id="261" r:id="rId8"/>
    <p:sldId id="260" r:id="rId9"/>
    <p:sldId id="259" r:id="rId10"/>
    <p:sldId id="258" r:id="rId11"/>
    <p:sldId id="257" r:id="rId12"/>
    <p:sldId id="267" r:id="rId13"/>
    <p:sldId id="266" r:id="rId14"/>
    <p:sldId id="265" r:id="rId15"/>
    <p:sldId id="268" r:id="rId16"/>
    <p:sldId id="269" r:id="rId17"/>
    <p:sldId id="270" r:id="rId18"/>
    <p:sldId id="271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5052545"/>
            <a:ext cx="7632848" cy="88211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Выполнила учитель начальных классов ГБОУ </a:t>
            </a:r>
            <a:r>
              <a:rPr lang="ru-RU" dirty="0" smtClean="0"/>
              <a:t>Гимназии </a:t>
            </a:r>
            <a:r>
              <a:rPr lang="ru-RU" smtClean="0"/>
              <a:t>1504 города</a:t>
            </a:r>
            <a:r>
              <a:rPr lang="ru-RU" smtClean="0"/>
              <a:t> </a:t>
            </a:r>
            <a:r>
              <a:rPr lang="ru-RU" dirty="0" smtClean="0"/>
              <a:t>Москвы </a:t>
            </a:r>
            <a:r>
              <a:rPr lang="ru-RU" dirty="0" err="1" smtClean="0"/>
              <a:t>Чубиркина</a:t>
            </a:r>
            <a:r>
              <a:rPr lang="ru-RU" dirty="0" smtClean="0"/>
              <a:t> Ирина Александрова   </a:t>
            </a:r>
            <a:r>
              <a:rPr lang="ru-RU" dirty="0" smtClean="0"/>
              <a:t>2015-2016 </a:t>
            </a:r>
            <a:r>
              <a:rPr lang="ru-RU" dirty="0" smtClean="0"/>
              <a:t>год.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sz="3200" dirty="0" smtClean="0"/>
              <a:t>Ребусы для начальной школы в рамках общешкольной недели 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          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    </a:t>
            </a:r>
            <a:r>
              <a:rPr lang="ru-RU" sz="6600" dirty="0" smtClean="0">
                <a:solidFill>
                  <a:schemeClr val="accent6">
                    <a:lumMod val="75000"/>
                  </a:schemeClr>
                </a:solidFill>
              </a:rPr>
              <a:t>ИСТОРИИ</a:t>
            </a:r>
            <a:endParaRPr lang="ru-RU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4372168"/>
            <a:ext cx="7262192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                         1,2,3,4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3600400" cy="37444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223439" cy="366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293096"/>
            <a:ext cx="6696744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1,2                       1,4,5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4176464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57" y="260648"/>
            <a:ext cx="3744416" cy="341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4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dirty="0" smtClean="0"/>
              <a:t>1,2,3       Е         1,2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2465"/>
            <a:ext cx="4392488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0648"/>
            <a:ext cx="4056452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7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29309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1,2                      1,2,3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384376" cy="35707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2656"/>
            <a:ext cx="4305672" cy="36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36510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                             2,3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1629"/>
            <a:ext cx="3816424" cy="38164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4"/>
            <a:ext cx="389601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3711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1,2,3                     2,3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5449"/>
            <a:ext cx="3456384" cy="37820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25450"/>
            <a:ext cx="4733032" cy="37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7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365104"/>
            <a:ext cx="6912768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1,2,3,4      Ш         4,5,6        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816424" cy="38164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2656"/>
            <a:ext cx="436848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365104"/>
            <a:ext cx="8856984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        4,5,3         Е  3,4,5,6,7,8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3960440" cy="34750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4664"/>
            <a:ext cx="345638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208912" cy="5649808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dirty="0" smtClean="0"/>
              <a:t>Ответы к ребусам: </a:t>
            </a:r>
          </a:p>
          <a:p>
            <a:pPr marL="502920" indent="-457200">
              <a:buAutoNum type="arabicParenR"/>
            </a:pPr>
            <a:r>
              <a:rPr lang="ru-RU" dirty="0" smtClean="0"/>
              <a:t>Ремесло</a:t>
            </a:r>
          </a:p>
          <a:p>
            <a:pPr marL="502920" indent="-457200">
              <a:buAutoNum type="arabicParenR"/>
            </a:pPr>
            <a:r>
              <a:rPr lang="ru-RU" dirty="0" smtClean="0"/>
              <a:t>Фараон</a:t>
            </a:r>
          </a:p>
          <a:p>
            <a:pPr marL="502920" indent="-457200">
              <a:buAutoNum type="arabicParenR"/>
            </a:pPr>
            <a:r>
              <a:rPr lang="ru-RU" dirty="0" smtClean="0"/>
              <a:t>Пирамида</a:t>
            </a:r>
          </a:p>
          <a:p>
            <a:pPr marL="502920" indent="-457200">
              <a:buAutoNum type="arabicParenR"/>
            </a:pPr>
            <a:r>
              <a:rPr lang="ru-RU" dirty="0" smtClean="0"/>
              <a:t>Монастырь</a:t>
            </a:r>
          </a:p>
          <a:p>
            <a:pPr marL="502920" indent="-457200">
              <a:buAutoNum type="arabicParenR"/>
            </a:pPr>
            <a:r>
              <a:rPr lang="ru-RU" dirty="0" smtClean="0"/>
              <a:t>Киев</a:t>
            </a:r>
          </a:p>
          <a:p>
            <a:pPr marL="502920" indent="-457200">
              <a:buAutoNum type="arabicParenR"/>
            </a:pPr>
            <a:r>
              <a:rPr lang="ru-RU" dirty="0" smtClean="0"/>
              <a:t>Царь</a:t>
            </a:r>
          </a:p>
          <a:p>
            <a:pPr marL="502920" indent="-457200">
              <a:buAutoNum type="arabicParenR"/>
            </a:pPr>
            <a:r>
              <a:rPr lang="ru-RU" dirty="0" smtClean="0"/>
              <a:t>Война</a:t>
            </a:r>
          </a:p>
          <a:p>
            <a:pPr marL="502920" indent="-457200">
              <a:buAutoNum type="arabicParenR"/>
            </a:pPr>
            <a:r>
              <a:rPr lang="ru-RU" dirty="0" smtClean="0"/>
              <a:t>Летопись</a:t>
            </a:r>
          </a:p>
          <a:p>
            <a:pPr marL="502920" indent="-457200">
              <a:buAutoNum type="arabicParenR"/>
            </a:pPr>
            <a:r>
              <a:rPr lang="ru-RU" dirty="0" smtClean="0"/>
              <a:t>Битва</a:t>
            </a:r>
          </a:p>
          <a:p>
            <a:pPr marL="502920" indent="-457200">
              <a:buAutoNum type="arabicParenR"/>
            </a:pPr>
            <a:r>
              <a:rPr lang="ru-RU" dirty="0" smtClean="0"/>
              <a:t>Карета</a:t>
            </a:r>
          </a:p>
          <a:p>
            <a:pPr marL="502920" indent="-457200">
              <a:buAutoNum type="arabicParenR"/>
            </a:pPr>
            <a:r>
              <a:rPr lang="ru-RU" dirty="0" smtClean="0"/>
              <a:t>Терем</a:t>
            </a:r>
          </a:p>
          <a:p>
            <a:pPr marL="502920" indent="-457200">
              <a:buAutoNum type="arabicParenR"/>
            </a:pPr>
            <a:r>
              <a:rPr lang="ru-RU" dirty="0" smtClean="0"/>
              <a:t>Кремль </a:t>
            </a:r>
          </a:p>
          <a:p>
            <a:pPr marL="502920" indent="-457200">
              <a:buAutoNum type="arabicParenR"/>
            </a:pPr>
            <a:r>
              <a:rPr lang="ru-RU" dirty="0" smtClean="0"/>
              <a:t>Перун</a:t>
            </a:r>
          </a:p>
          <a:p>
            <a:pPr marL="502920" indent="-457200">
              <a:buAutoNum type="arabicParenR"/>
            </a:pPr>
            <a:r>
              <a:rPr lang="ru-RU" dirty="0" smtClean="0"/>
              <a:t>Кокошник</a:t>
            </a:r>
          </a:p>
          <a:p>
            <a:pPr marL="502920" indent="-457200">
              <a:buAutoNum type="arabicParenR"/>
            </a:pPr>
            <a:r>
              <a:rPr lang="ru-RU" dirty="0" smtClean="0"/>
              <a:t>археология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49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145752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                            </a:t>
            </a:r>
            <a:r>
              <a:rPr lang="ru-RU" sz="3600" dirty="0" smtClean="0">
                <a:solidFill>
                  <a:schemeClr val="accent6"/>
                </a:solidFill>
              </a:rPr>
              <a:t>Внимание! </a:t>
            </a:r>
          </a:p>
          <a:p>
            <a:pPr marL="45720" indent="0">
              <a:buNone/>
            </a:pPr>
            <a:r>
              <a:rPr lang="ru-RU" dirty="0" smtClean="0"/>
              <a:t>Дополнительные баллы можно заработать при:</a:t>
            </a:r>
          </a:p>
          <a:p>
            <a:pPr marL="502920" indent="-457200">
              <a:buAutoNum type="arabicParenR"/>
            </a:pPr>
            <a:r>
              <a:rPr lang="ru-RU" dirty="0" smtClean="0"/>
              <a:t>объяснении исторического термина с использованием </a:t>
            </a:r>
            <a:r>
              <a:rPr lang="ru-RU" dirty="0" err="1" smtClean="0"/>
              <a:t>интернет-ресурсов</a:t>
            </a:r>
            <a:r>
              <a:rPr lang="ru-RU" dirty="0" smtClean="0"/>
              <a:t>, энциклопедий, художественной литературы;</a:t>
            </a:r>
          </a:p>
          <a:p>
            <a:pPr marL="502920" indent="-457200">
              <a:buAutoNum type="arabicParenR"/>
            </a:pPr>
            <a:r>
              <a:rPr lang="ru-RU" dirty="0" smtClean="0"/>
              <a:t>Иллюстрировании отгадки на листе А4.</a:t>
            </a:r>
          </a:p>
          <a:p>
            <a:pPr marL="502920" indent="-457200">
              <a:buAutoNum type="arabicParenR"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                       </a:t>
            </a: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Спасибо!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1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488832" cy="52177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500" dirty="0" smtClean="0">
                <a:solidFill>
                  <a:schemeClr val="accent6"/>
                </a:solidFill>
              </a:rPr>
              <a:t>Ход работы:</a:t>
            </a:r>
          </a:p>
          <a:p>
            <a:pPr marL="502920" indent="-457200">
              <a:buAutoNum type="arabicParenR"/>
            </a:pPr>
            <a:r>
              <a:rPr lang="ru-RU" dirty="0" smtClean="0"/>
              <a:t>Рассмотрите картинки.</a:t>
            </a:r>
          </a:p>
          <a:p>
            <a:pPr marL="502920" indent="-457200">
              <a:buAutoNum type="arabicParenR"/>
            </a:pPr>
            <a:r>
              <a:rPr lang="ru-RU" dirty="0" smtClean="0"/>
              <a:t>Угадайте правильно, что изображено на них.</a:t>
            </a:r>
          </a:p>
          <a:p>
            <a:pPr marL="502920" indent="-457200">
              <a:buAutoNum type="arabicParenR"/>
            </a:pPr>
            <a:r>
              <a:rPr lang="ru-RU" dirty="0" smtClean="0"/>
              <a:t>Соберите части слова, опираясь на цифры-подсказки.</a:t>
            </a:r>
          </a:p>
          <a:p>
            <a:pPr marL="502920" indent="-457200">
              <a:buAutoNum type="arabicParenR"/>
            </a:pPr>
            <a:r>
              <a:rPr lang="ru-RU" dirty="0" smtClean="0"/>
              <a:t>Обратите внимание на дополнительные буквы, они расположены между цифрами.</a:t>
            </a:r>
          </a:p>
          <a:p>
            <a:pPr marL="502920" indent="-457200">
              <a:buAutoNum type="arabicParenR"/>
            </a:pPr>
            <a:r>
              <a:rPr lang="ru-RU" dirty="0" smtClean="0"/>
              <a:t>Составьте слово-отгадку. Это принесёт вам 1 балл.</a:t>
            </a:r>
          </a:p>
          <a:p>
            <a:pPr marL="45720" indent="0">
              <a:buNone/>
            </a:pPr>
            <a:r>
              <a:rPr lang="ru-RU" sz="4300" dirty="0" smtClean="0">
                <a:solidFill>
                  <a:schemeClr val="accent6"/>
                </a:solidFill>
              </a:rPr>
              <a:t>!</a:t>
            </a:r>
            <a:r>
              <a:rPr lang="ru-RU" dirty="0" smtClean="0"/>
              <a:t> Максимальное количество баллов – 15.</a:t>
            </a:r>
          </a:p>
        </p:txBody>
      </p:sp>
    </p:spTree>
    <p:extLst>
      <p:ext uri="{BB962C8B-B14F-4D97-AF65-F5344CB8AC3E}">
        <p14:creationId xmlns:p14="http://schemas.microsoft.com/office/powerpoint/2010/main" val="237808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5724" y="4293096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1,2,3,4            1,2,3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3816424" cy="3672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12676"/>
            <a:ext cx="422777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36510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1,2,3,4                2,3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4536504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48680"/>
            <a:ext cx="3600400" cy="352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29309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1,2,Р,4     МИ       3,6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3516860" cy="36724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4664"/>
            <a:ext cx="479561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29309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1,2,3,4        4,5,6,7,8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94897"/>
            <a:ext cx="2808312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76672"/>
            <a:ext cx="428625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dirty="0" smtClean="0"/>
              <a:t>1,2                  2,3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3816424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64704"/>
            <a:ext cx="396044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36510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1,2                    3,4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2880320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81" y="476672"/>
            <a:ext cx="4669333" cy="350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293096"/>
            <a:ext cx="7200800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1,2           Й         4,5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011"/>
            <a:ext cx="3744416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03815"/>
            <a:ext cx="409352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9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</TotalTime>
  <Words>155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Georgia</vt:lpstr>
      <vt:lpstr>Trebuchet MS</vt:lpstr>
      <vt:lpstr>Воздушный поток</vt:lpstr>
      <vt:lpstr>Ребусы для начальной школы в рамках общешкольной недели                                  ИСТОРИИ</vt:lpstr>
      <vt:lpstr>Презентация PowerPoint</vt:lpstr>
      <vt:lpstr> 1,2,3,4            1,2,3</vt:lpstr>
      <vt:lpstr>1,2,3,4                2,3</vt:lpstr>
      <vt:lpstr>1,2,Р,4     МИ       3,6</vt:lpstr>
      <vt:lpstr>1,2,3,4        4,5,6,7,8</vt:lpstr>
      <vt:lpstr>1,2                  2,3</vt:lpstr>
      <vt:lpstr>1,2                    3,4</vt:lpstr>
      <vt:lpstr>1,2           Й         4,5</vt:lpstr>
      <vt:lpstr>                         1,2,3,4</vt:lpstr>
      <vt:lpstr>1,2                       1,4,5</vt:lpstr>
      <vt:lpstr>1,2,3       Е         1,2</vt:lpstr>
      <vt:lpstr>1,2                      1,2,3</vt:lpstr>
      <vt:lpstr>                             2,3</vt:lpstr>
      <vt:lpstr>1,2,3                     2,3</vt:lpstr>
      <vt:lpstr>1,2,3,4      Ш         4,5,6           </vt:lpstr>
      <vt:lpstr>        4,5,3         Е  3,4,5,6,7,8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1,2,3,4            1,2,3</dc:title>
  <dc:creator>Ирина</dc:creator>
  <cp:lastModifiedBy>User</cp:lastModifiedBy>
  <cp:revision>8</cp:revision>
  <dcterms:created xsi:type="dcterms:W3CDTF">2013-11-29T11:50:35Z</dcterms:created>
  <dcterms:modified xsi:type="dcterms:W3CDTF">2015-12-15T07:27:23Z</dcterms:modified>
</cp:coreProperties>
</file>