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DBC6-DD2A-4BA4-A455-D27E932E5915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1C1B-6013-4CC4-A573-D00B7ACB8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CED287-475E-4AD4-A9A9-862B79AC888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39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7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14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1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1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AB7A-4B69-4C11-89B3-B49C0EF32B76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74F2-2556-404D-8B15-62722A0EE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1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3808" y="1475581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ru-RU" sz="8000" b="1" smtClean="0">
                <a:solidFill>
                  <a:srgbClr val="0000FF"/>
                </a:solidFill>
                <a:latin typeface="Comic Sans MS" panose="030F0702030302020204" pitchFamily="66" charset="0"/>
              </a:rPr>
              <a:t>Чтение с увлечением</a:t>
            </a:r>
            <a:endParaRPr lang="ru-RU" sz="8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52950" y="881618"/>
            <a:ext cx="7772782" cy="23514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903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СКОРОГОВОРКИ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Оказывается, скороговорки придумывали для обучения.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- Чему же они обучают?</a:t>
            </a:r>
          </a:p>
          <a:p>
            <a:pPr algn="just"/>
            <a:r>
              <a:rPr lang="ru-RU" sz="1814" b="1" dirty="0">
                <a:solidFill>
                  <a:srgbClr val="0000FF"/>
                </a:solidFill>
                <a:latin typeface="Comic Sans MS" panose="030F0702030302020204" pitchFamily="66" charset="0"/>
              </a:rPr>
              <a:t>Скороговорки учат говорить правильно слова, произносить звуки без ошибок. Раньше у этого жанра было другое название – ЧИСТОГОВОРКИ (чисто говорить). А чтобы детям было не скучно заниматься, в таких строках изображали картины жизни, чаще шуткой.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68" y="3559635"/>
            <a:ext cx="2403683" cy="248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8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3964" y="1753847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6076" r="6613" b="9017"/>
          <a:stretch/>
        </p:blipFill>
        <p:spPr>
          <a:xfrm>
            <a:off x="829733" y="524933"/>
            <a:ext cx="7653867" cy="56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4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039" y="696882"/>
            <a:ext cx="7886700" cy="32271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лишнее слово: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Безжизненный</a:t>
            </a:r>
            <a:r>
              <a:rPr lang="ru-RU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апатичный, вялый, оцепенелый, чувствительный.</a:t>
            </a:r>
            <a:endParaRPr lang="ru-RU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2" y="4460377"/>
            <a:ext cx="3908674" cy="17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373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Найдите эпитеты: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Эпи́тет</a:t>
            </a: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– это слово, </a:t>
            </a: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придает </a:t>
            </a:r>
            <a:r>
              <a:rPr lang="ru-RU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последующему слову выразительность, образность. Оно является как бы определением этого слова</a:t>
            </a:r>
            <a: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вечер такой </a:t>
            </a:r>
            <a:r>
              <a:rPr lang="ru-RU" sz="36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золотистый</a:t>
            </a:r>
            <a:r>
              <a:rPr lang="ru-RU" sz="3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ясный.</a:t>
            </a:r>
            <a:endParaRPr lang="ru-RU" sz="3600" b="1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723491"/>
            <a:ext cx="8347399" cy="575575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…Уж небо осенью дышало,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 реже солнышко блистало,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Короче становился день,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 таинственная сень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печальным шумом обнажалась,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Ложился на поля туман,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Гусей крикливых караван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Тянулся к югу: приближалась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скучная пора; </a:t>
            </a:r>
            <a:b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 ноябрь уж у двора</a:t>
            </a:r>
            <a: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из романа А.С. Пушкина «Евгений Онегин</a:t>
            </a:r>
            <a:r>
              <a:rPr lang="ru-RU" sz="27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95804" y="2658533"/>
            <a:ext cx="3222863" cy="4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298337" y="3200743"/>
            <a:ext cx="2474956" cy="65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72755" y="4330442"/>
            <a:ext cx="2446845" cy="4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94457" y="5400870"/>
            <a:ext cx="1696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2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74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  </vt:lpstr>
      <vt:lpstr>Найдите лишнее слово:  Безжизненный, апатичный, вялый, оцепенелый, чувствительный.</vt:lpstr>
      <vt:lpstr>            Найдите эпитеты: Эпи́тет  – это слово, которое придает последующему слову выразительность, образность. Оно является как бы определением этого слова. Например: вечер такой золотистый и ясный.</vt:lpstr>
      <vt:lpstr>…Уж небо осенью дышало,  Уж реже солнышко блистало,  Короче становился день,  Лесов таинственная сень  С печальным шумом обнажалась,  Ложился на поля туман,  Гусей крикливых караван  Тянулся к югу: приближалась  Довольно скучная пора;  Стоял ноябрь уж у двора. (отрывок из романа А.С. Пушкина «Евгений Онегин»)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2015-11-08T14:18:45Z</dcterms:created>
  <dcterms:modified xsi:type="dcterms:W3CDTF">2015-12-20T12:12:43Z</dcterms:modified>
</cp:coreProperties>
</file>