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79" r:id="rId5"/>
    <p:sldId id="259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660"/>
  </p:normalViewPr>
  <p:slideViewPr>
    <p:cSldViewPr>
      <p:cViewPr varScale="1">
        <p:scale>
          <a:sx n="68" d="100"/>
          <a:sy n="68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8FC7-55F7-4BC1-97D5-3EC8A3997C6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05AB0E-D37F-4152-9885-648A20F74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8FC7-55F7-4BC1-97D5-3EC8A3997C6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AB0E-D37F-4152-9885-648A20F74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8FC7-55F7-4BC1-97D5-3EC8A3997C6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AB0E-D37F-4152-9885-648A20F74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8FC7-55F7-4BC1-97D5-3EC8A3997C6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05AB0E-D37F-4152-9885-648A20F74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8FC7-55F7-4BC1-97D5-3EC8A3997C6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AB0E-D37F-4152-9885-648A20F74F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8FC7-55F7-4BC1-97D5-3EC8A3997C6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AB0E-D37F-4152-9885-648A20F74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8FC7-55F7-4BC1-97D5-3EC8A3997C6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505AB0E-D37F-4152-9885-648A20F74F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8FC7-55F7-4BC1-97D5-3EC8A3997C6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AB0E-D37F-4152-9885-648A20F74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8FC7-55F7-4BC1-97D5-3EC8A3997C6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AB0E-D37F-4152-9885-648A20F74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8FC7-55F7-4BC1-97D5-3EC8A3997C6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AB0E-D37F-4152-9885-648A20F74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8FC7-55F7-4BC1-97D5-3EC8A3997C6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AB0E-D37F-4152-9885-648A20F74F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0D8FC7-55F7-4BC1-97D5-3EC8A3997C63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05AB0E-D37F-4152-9885-648A20F74F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25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7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slide" Target="slide19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Корней Иванович Чуковский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9600" dirty="0" smtClean="0"/>
          </a:p>
          <a:p>
            <a:pPr algn="ctr">
              <a:buNone/>
            </a:pPr>
            <a:r>
              <a:rPr lang="ru-RU" sz="9600" dirty="0" smtClean="0"/>
              <a:t>краденое.</a:t>
            </a:r>
            <a:endParaRPr lang="ru-RU" sz="96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539552" y="5949280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Тут букашки и козявки</a:t>
            </a:r>
          </a:p>
          <a:p>
            <a:pPr>
              <a:buNone/>
            </a:pPr>
            <a:r>
              <a:rPr lang="ru-RU" sz="4800" dirty="0" smtClean="0"/>
              <a:t>Выползают из-под лавки:</a:t>
            </a:r>
          </a:p>
          <a:p>
            <a:pPr>
              <a:buNone/>
            </a:pPr>
            <a:r>
              <a:rPr lang="ru-RU" sz="4800" dirty="0" smtClean="0"/>
              <a:t>«Слава,  слава Комару –  …!»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9600" dirty="0" smtClean="0"/>
          </a:p>
          <a:p>
            <a:pPr algn="ctr">
              <a:buNone/>
            </a:pPr>
            <a:r>
              <a:rPr lang="ru-RU" sz="9600" dirty="0" smtClean="0"/>
              <a:t>Победителю!</a:t>
            </a:r>
          </a:p>
          <a:p>
            <a:endParaRPr lang="ru-RU" sz="40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539552" y="5301208"/>
            <a:ext cx="720080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Да здравствует мыло душистое,</a:t>
            </a:r>
          </a:p>
          <a:p>
            <a:pPr>
              <a:buNone/>
            </a:pPr>
            <a:r>
              <a:rPr lang="ru-RU" sz="4800" dirty="0" smtClean="0"/>
              <a:t>И полотенце пушистое,</a:t>
            </a:r>
          </a:p>
          <a:p>
            <a:pPr>
              <a:buNone/>
            </a:pPr>
            <a:r>
              <a:rPr lang="ru-RU" sz="4800" dirty="0" smtClean="0"/>
              <a:t>И зубной порошок,</a:t>
            </a:r>
          </a:p>
          <a:p>
            <a:pPr>
              <a:buNone/>
            </a:pPr>
            <a:r>
              <a:rPr lang="ru-RU" sz="4800" dirty="0" smtClean="0"/>
              <a:t>И густой …!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9600" dirty="0" smtClean="0"/>
          </a:p>
          <a:p>
            <a:pPr algn="ctr">
              <a:buNone/>
            </a:pPr>
            <a:r>
              <a:rPr lang="ru-RU" sz="9600" dirty="0" smtClean="0"/>
              <a:t>гребешок</a:t>
            </a:r>
            <a:endParaRPr lang="ru-RU" sz="4800" dirty="0" smtClean="0"/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67544" y="5661248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Десять ночей Айболит</a:t>
            </a:r>
          </a:p>
          <a:p>
            <a:pPr>
              <a:buNone/>
            </a:pPr>
            <a:r>
              <a:rPr lang="ru-RU" sz="4800" dirty="0" smtClean="0"/>
              <a:t>Не ест, не пьет и не спит,</a:t>
            </a:r>
          </a:p>
          <a:p>
            <a:pPr>
              <a:buNone/>
            </a:pPr>
            <a:r>
              <a:rPr lang="ru-RU" sz="4800" dirty="0" smtClean="0"/>
              <a:t>Десять ночей подряд </a:t>
            </a:r>
          </a:p>
          <a:p>
            <a:pPr>
              <a:buNone/>
            </a:pPr>
            <a:r>
              <a:rPr lang="ru-RU" sz="4800" dirty="0" smtClean="0"/>
              <a:t>он лечит несчастных зверят</a:t>
            </a:r>
          </a:p>
          <a:p>
            <a:pPr>
              <a:buNone/>
            </a:pPr>
            <a:r>
              <a:rPr lang="ru-RU" sz="4800" dirty="0" smtClean="0"/>
              <a:t>И ставит и ставит им…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63797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9600" dirty="0" smtClean="0"/>
          </a:p>
          <a:p>
            <a:pPr algn="ctr">
              <a:buNone/>
            </a:pPr>
            <a:r>
              <a:rPr lang="ru-RU" sz="9600" dirty="0" smtClean="0"/>
              <a:t>градусники</a:t>
            </a:r>
            <a:endParaRPr lang="ru-RU" sz="48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67544" y="5661248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9"/>
            <a:ext cx="8964488" cy="52565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/>
              <a:t>А потом позвонила свинья:</a:t>
            </a:r>
          </a:p>
          <a:p>
            <a:pPr>
              <a:buFontTx/>
              <a:buChar char="-"/>
            </a:pPr>
            <a:r>
              <a:rPr lang="ru-RU" sz="4400" dirty="0" smtClean="0"/>
              <a:t>Пришлите ко мне соловья.</a:t>
            </a:r>
          </a:p>
          <a:p>
            <a:pPr>
              <a:buFontTx/>
              <a:buChar char="-"/>
            </a:pPr>
            <a:r>
              <a:rPr lang="ru-RU" sz="4400" dirty="0" smtClean="0"/>
              <a:t>Мы сегодня вдвоём </a:t>
            </a:r>
          </a:p>
          <a:p>
            <a:pPr>
              <a:buNone/>
            </a:pPr>
            <a:r>
              <a:rPr lang="ru-RU" sz="4400" dirty="0" smtClean="0"/>
              <a:t>С соловьём</a:t>
            </a:r>
          </a:p>
          <a:p>
            <a:pPr>
              <a:buNone/>
            </a:pPr>
            <a:r>
              <a:rPr lang="ru-RU" sz="4400" dirty="0" smtClean="0"/>
              <a:t>Чудесную песню споём.</a:t>
            </a:r>
          </a:p>
          <a:p>
            <a:pPr>
              <a:buNone/>
            </a:pPr>
            <a:r>
              <a:rPr lang="ru-RU" sz="4400" dirty="0" smtClean="0"/>
              <a:t>-Нет,  нет! Соловей </a:t>
            </a:r>
          </a:p>
          <a:p>
            <a:pPr>
              <a:buNone/>
            </a:pPr>
            <a:r>
              <a:rPr lang="ru-RU" sz="4400" dirty="0" smtClean="0"/>
              <a:t>Не поёт для свиней!</a:t>
            </a:r>
          </a:p>
          <a:p>
            <a:pPr>
              <a:buNone/>
            </a:pPr>
            <a:r>
              <a:rPr lang="ru-RU" sz="4400" dirty="0" smtClean="0"/>
              <a:t>Позови-ка ты лучше …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18" y="1268760"/>
            <a:ext cx="8229600" cy="4526280"/>
          </a:xfrm>
        </p:spPr>
        <p:txBody>
          <a:bodyPr/>
          <a:lstStyle/>
          <a:p>
            <a:pPr algn="ctr">
              <a:buNone/>
            </a:pPr>
            <a:endParaRPr lang="en-US" sz="9600" dirty="0" smtClean="0"/>
          </a:p>
          <a:p>
            <a:pPr algn="ctr">
              <a:buNone/>
            </a:pPr>
            <a:r>
              <a:rPr lang="ru-RU" sz="9600" dirty="0" smtClean="0"/>
              <a:t>ворону</a:t>
            </a:r>
          </a:p>
          <a:p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67544" y="6237312"/>
            <a:ext cx="36004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Вот была потом забота – </a:t>
            </a:r>
          </a:p>
          <a:p>
            <a:pPr>
              <a:buNone/>
            </a:pPr>
            <a:r>
              <a:rPr lang="ru-RU" sz="4800" dirty="0" smtClean="0"/>
              <a:t>За луной нырять в болото </a:t>
            </a:r>
          </a:p>
          <a:p>
            <a:pPr>
              <a:buNone/>
            </a:pPr>
            <a:r>
              <a:rPr lang="ru-RU" sz="4800" dirty="0" smtClean="0"/>
              <a:t>И гвоздями к небесам приколачивать.</a:t>
            </a:r>
            <a:endParaRPr lang="ru-RU" sz="48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11560" y="5733256"/>
            <a:ext cx="43204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866" name="Picture 2" descr="http://www.playing-field.ru/img/2015/051814/13175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76672"/>
            <a:ext cx="4521279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Корней Иванович Чуковский</a:t>
            </a:r>
            <a:br>
              <a:rPr lang="ru-RU" dirty="0" smtClean="0"/>
            </a:br>
            <a:r>
              <a:rPr lang="ru-RU" dirty="0" smtClean="0"/>
              <a:t>1882 — 1969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belregnews.ru/wp-content/uploads/2012/03/im.2012.03.24-08.23.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362" y="1556792"/>
            <a:ext cx="8314961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err="1" smtClean="0"/>
              <a:t>Мурочку</a:t>
            </a:r>
            <a:r>
              <a:rPr lang="ru-RU" sz="4400" dirty="0" smtClean="0"/>
              <a:t> баюкают, </a:t>
            </a:r>
          </a:p>
          <a:p>
            <a:pPr>
              <a:buNone/>
            </a:pPr>
            <a:r>
              <a:rPr lang="ru-RU" sz="4400" dirty="0"/>
              <a:t>М</a:t>
            </a:r>
            <a:r>
              <a:rPr lang="ru-RU" sz="4400" dirty="0" smtClean="0"/>
              <a:t>илую мою:</a:t>
            </a:r>
          </a:p>
          <a:p>
            <a:pPr>
              <a:buNone/>
            </a:pPr>
            <a:r>
              <a:rPr lang="ru-RU" sz="4400" dirty="0" err="1" smtClean="0"/>
              <a:t>Баюшки</a:t>
            </a:r>
            <a:r>
              <a:rPr lang="ru-RU" sz="4400" dirty="0" smtClean="0"/>
              <a:t> – баю!</a:t>
            </a:r>
          </a:p>
          <a:p>
            <a:pPr>
              <a:buNone/>
            </a:pPr>
            <a:r>
              <a:rPr lang="ru-RU" sz="4400" dirty="0" err="1" smtClean="0"/>
              <a:t>Баюшки</a:t>
            </a:r>
            <a:r>
              <a:rPr lang="ru-RU" sz="4400" dirty="0" smtClean="0"/>
              <a:t> – баю!</a:t>
            </a:r>
            <a:endParaRPr lang="ru-RU" sz="4400" dirty="0"/>
          </a:p>
        </p:txBody>
      </p:sp>
      <p:pic>
        <p:nvPicPr>
          <p:cNvPr id="33794" name="Picture 2" descr="http://polistaj.ru/image/Small/multimedia/books_covers/1010606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37" y="980728"/>
            <a:ext cx="7153103" cy="5303516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251520" y="6165304"/>
            <a:ext cx="43204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И в  ванне,  и в бане,</a:t>
            </a:r>
          </a:p>
          <a:p>
            <a:pPr>
              <a:buNone/>
            </a:pPr>
            <a:r>
              <a:rPr lang="ru-RU" sz="4800" dirty="0" smtClean="0"/>
              <a:t>Всегда и везде – </a:t>
            </a:r>
          </a:p>
          <a:p>
            <a:pPr>
              <a:buNone/>
            </a:pPr>
            <a:r>
              <a:rPr lang="ru-RU" sz="4800" dirty="0" smtClean="0"/>
              <a:t>Вечная слава воде!</a:t>
            </a:r>
            <a:endParaRPr lang="ru-RU" sz="4800" dirty="0"/>
          </a:p>
        </p:txBody>
      </p:sp>
      <p:pic>
        <p:nvPicPr>
          <p:cNvPr id="32770" name="Picture 2" descr="http://spravochnikkonotopa.com.ua/wp-content/uploads/2015/08/636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69690"/>
            <a:ext cx="4824536" cy="6180832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395536" y="6093296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Ох,   нелёгкая это работа – </a:t>
            </a:r>
          </a:p>
          <a:p>
            <a:pPr>
              <a:buNone/>
            </a:pPr>
            <a:r>
              <a:rPr lang="ru-RU" sz="4800" dirty="0" smtClean="0"/>
              <a:t>Из болота тащить бегемота!</a:t>
            </a:r>
            <a:endParaRPr lang="ru-RU" sz="4800" dirty="0"/>
          </a:p>
        </p:txBody>
      </p:sp>
      <p:pic>
        <p:nvPicPr>
          <p:cNvPr id="31746" name="Picture 2" descr="http://www.playing-field.ru/img/2015/051807/39295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96630"/>
            <a:ext cx="4392488" cy="5973786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467544" y="6021288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Вот идет Гиппопотам.</a:t>
            </a:r>
          </a:p>
          <a:p>
            <a:pPr>
              <a:buNone/>
            </a:pPr>
            <a:r>
              <a:rPr lang="ru-RU" sz="4000" dirty="0" smtClean="0"/>
              <a:t>Он идет от Занзибара,</a:t>
            </a:r>
          </a:p>
          <a:p>
            <a:pPr>
              <a:buNone/>
            </a:pPr>
            <a:r>
              <a:rPr lang="ru-RU" sz="4000" dirty="0" smtClean="0"/>
              <a:t>Он идёт к Килиманджаро – </a:t>
            </a:r>
          </a:p>
          <a:p>
            <a:pPr>
              <a:buNone/>
            </a:pPr>
            <a:r>
              <a:rPr lang="ru-RU" sz="4000" dirty="0" smtClean="0"/>
              <a:t>И кричит он, и поёт он: </a:t>
            </a:r>
            <a:endParaRPr lang="ru-RU" sz="4000" dirty="0"/>
          </a:p>
        </p:txBody>
      </p:sp>
      <p:pic>
        <p:nvPicPr>
          <p:cNvPr id="30722" name="Picture 2" descr="http://ok-t.ru/studopedia/baza11/2723199066197.files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4741862" cy="6262836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251520" y="5949280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Сапоги скрипят,</a:t>
            </a:r>
          </a:p>
          <a:p>
            <a:pPr>
              <a:buNone/>
            </a:pPr>
            <a:r>
              <a:rPr lang="ru-RU" sz="4400" dirty="0" smtClean="0"/>
              <a:t>Каблуки стучат,-</a:t>
            </a:r>
          </a:p>
          <a:p>
            <a:pPr>
              <a:buNone/>
            </a:pPr>
            <a:r>
              <a:rPr lang="ru-RU" sz="4400" dirty="0" smtClean="0"/>
              <a:t>Будет, будет мошкара</a:t>
            </a:r>
          </a:p>
          <a:p>
            <a:pPr>
              <a:buNone/>
            </a:pPr>
            <a:r>
              <a:rPr lang="ru-RU" sz="4400" dirty="0" smtClean="0"/>
              <a:t>Веселиться до утра…</a:t>
            </a:r>
            <a:endParaRPr lang="ru-RU" sz="4400" dirty="0"/>
          </a:p>
        </p:txBody>
      </p:sp>
      <p:pic>
        <p:nvPicPr>
          <p:cNvPr id="35842" name="Picture 2" descr="http://borozdintoys.ru/d/709550/d/%D0%9F%D1%80%D0%BE%D1%84-%D0%9F%D1%80%D0%B5%D1%81%D1%81_%D0%9A%D0%B0%D1%80%D1%82%D0%BE%D0%BD%D0%BA%D0%B0_%D0%9C%D1%83%D1%85%D0%B0-%D0%A6%D0%BE%D0%BA%D0%BE%D1%82%D1%83%D1%85%D0%B0_%28%D0%B1%D0%B5%D0%BB%D0%B0%D1%8F%29_08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25962"/>
            <a:ext cx="4464496" cy="6036502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323528" y="6093296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2.bp.blogspot.com/-v1wI6YZ0y6s/T3EyhW8x6lI/AAAAAAAAAwo/wQE6bVKZawA/s1600/%D0%BC%D1%83%D1%85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446" y="404665"/>
            <a:ext cx="5930898" cy="618209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467544" y="6093296"/>
            <a:ext cx="360040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detsad-kitty.ru/uploads/posts/2012-04/1335707166_b_1668_i_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7252"/>
            <a:ext cx="5040560" cy="6720748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395536" y="6021288"/>
            <a:ext cx="43204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forumsmile.ru/u/6/d/0/6d09d13bfafd77dad88a00fa1ee25c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5774562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251520" y="6165304"/>
            <a:ext cx="504056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6" name="Picture 4" descr="http://i.ytimg.com/vi/4ozlJ1WseB4/hqdefault.jpg"/>
          <p:cNvPicPr>
            <a:picLocks noChangeAspect="1" noChangeArrowheads="1"/>
          </p:cNvPicPr>
          <p:nvPr/>
        </p:nvPicPr>
        <p:blipFill rotWithShape="1">
          <a:blip r:embed="rId2" cstate="print"/>
          <a:srcRect l="23344"/>
          <a:stretch/>
        </p:blipFill>
        <p:spPr bwMode="auto">
          <a:xfrm>
            <a:off x="1598096" y="260648"/>
            <a:ext cx="6182230" cy="6048672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79512" y="6093296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mtdata.ru/u25/photo91A1/20192917182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1940"/>
            <a:ext cx="7836664" cy="5851376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44016" y="5949280"/>
            <a:ext cx="467544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80" name="Picture 4" descr="http://ok-t.ru/studopedia/baza11/2723199066197.files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99979">
            <a:off x="825256" y="2903248"/>
            <a:ext cx="2407793" cy="3180104"/>
          </a:xfrm>
          <a:prstGeom prst="rect">
            <a:avLst/>
          </a:prstGeom>
          <a:noFill/>
        </p:spPr>
      </p:pic>
      <p:pic>
        <p:nvPicPr>
          <p:cNvPr id="24582" name="Picture 6" descr="http://auto.ur.ru/img/books_covers/1003190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0083">
            <a:off x="6250703" y="338476"/>
            <a:ext cx="2446860" cy="3207495"/>
          </a:xfrm>
          <a:prstGeom prst="rect">
            <a:avLst/>
          </a:prstGeom>
          <a:noFill/>
        </p:spPr>
      </p:pic>
      <p:pic>
        <p:nvPicPr>
          <p:cNvPr id="24584" name="Picture 8" descr="http://img.yakaboo.ua/media/catalog/product/3/7/375382_1265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0421">
            <a:off x="3539861" y="3271052"/>
            <a:ext cx="2232117" cy="3024336"/>
          </a:xfrm>
          <a:prstGeom prst="rect">
            <a:avLst/>
          </a:prstGeom>
          <a:noFill/>
        </p:spPr>
      </p:pic>
      <p:pic>
        <p:nvPicPr>
          <p:cNvPr id="24586" name="Picture 10" descr="http://jazminenosseir.com/image/55f0c4747de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82304">
            <a:off x="3478866" y="250073"/>
            <a:ext cx="2160240" cy="3123238"/>
          </a:xfrm>
          <a:prstGeom prst="rect">
            <a:avLst/>
          </a:prstGeom>
          <a:noFill/>
        </p:spPr>
      </p:pic>
      <p:pic>
        <p:nvPicPr>
          <p:cNvPr id="24588" name="Picture 12" descr="http://cdn.eksmo.ru/v2/ITD000000000332143/COVER/cover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04452">
            <a:off x="5965549" y="3262454"/>
            <a:ext cx="1950575" cy="2932695"/>
          </a:xfrm>
          <a:prstGeom prst="rect">
            <a:avLst/>
          </a:prstGeom>
          <a:noFill/>
        </p:spPr>
      </p:pic>
      <p:pic>
        <p:nvPicPr>
          <p:cNvPr id="24590" name="Picture 14" descr="http://www.bookdk.com/super/300/22/97853530299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75242">
            <a:off x="685906" y="334131"/>
            <a:ext cx="227393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http://e-libra.ru/files/cache1/354656/i_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9313"/>
            <a:ext cx="7369742" cy="5865991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07504" y="5733256"/>
            <a:ext cx="683568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p.vk.me/c628727/v628727694/2384c/D1XLyWp4d20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67544" y="404664"/>
            <a:ext cx="8222523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Сказки в картинках.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02643922"/>
              </p:ext>
            </p:extLst>
          </p:nvPr>
        </p:nvGraphicFramePr>
        <p:xfrm>
          <a:off x="304800" y="1554163"/>
          <a:ext cx="8686803" cy="4447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1"/>
                <a:gridCol w="2895601"/>
                <a:gridCol w="2895601"/>
              </a:tblGrid>
              <a:tr h="2223529"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hlinkClick r:id="rId2" action="ppaction://hlinksldjump"/>
                        </a:rPr>
                        <a:t>1</a:t>
                      </a:r>
                      <a:endParaRPr lang="ru-RU" sz="96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hlinkClick r:id="rId3" action="ppaction://hlinksldjump"/>
                        </a:rPr>
                        <a:t>2</a:t>
                      </a:r>
                      <a:endParaRPr lang="ru-RU" sz="96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hlinkClick r:id="rId4" action="ppaction://hlinksldjump"/>
                        </a:rPr>
                        <a:t>3</a:t>
                      </a:r>
                      <a:endParaRPr lang="ru-RU" sz="9600" dirty="0"/>
                    </a:p>
                  </a:txBody>
                  <a:tcPr marL="96520" marR="96520"/>
                </a:tc>
              </a:tr>
              <a:tr h="2223529"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hlinkClick r:id="rId5" action="ppaction://hlinksldjump"/>
                        </a:rPr>
                        <a:t>4</a:t>
                      </a:r>
                      <a:endParaRPr lang="ru-RU" sz="96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hlinkClick r:id="rId6" action="ppaction://hlinksldjump"/>
                        </a:rPr>
                        <a:t>5</a:t>
                      </a:r>
                      <a:endParaRPr lang="ru-RU" sz="96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hlinkClick r:id="rId7" action="ppaction://hlinksldjump"/>
                        </a:rPr>
                        <a:t>6</a:t>
                      </a:r>
                      <a:endParaRPr lang="ru-RU" sz="9600" dirty="0"/>
                    </a:p>
                  </a:txBody>
                  <a:tcPr marL="96520" marR="965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Доскажи словечко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95597506"/>
              </p:ext>
            </p:extLst>
          </p:nvPr>
        </p:nvGraphicFramePr>
        <p:xfrm>
          <a:off x="467544" y="1628800"/>
          <a:ext cx="8229600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2268252"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hlinkClick r:id="rId2" action="ppaction://hlinksldjump"/>
                        </a:rPr>
                        <a:t>1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hlinkClick r:id="rId3" action="ppaction://hlinksldjump"/>
                        </a:rPr>
                        <a:t>2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hlinkClick r:id="rId4" action="ppaction://hlinksldjump"/>
                        </a:rPr>
                        <a:t>3</a:t>
                      </a:r>
                      <a:endParaRPr lang="ru-RU" sz="9600" dirty="0"/>
                    </a:p>
                  </a:txBody>
                  <a:tcPr/>
                </a:tc>
              </a:tr>
              <a:tr h="2268252"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hlinkClick r:id="rId5" action="ppaction://hlinksldjump"/>
                        </a:rPr>
                        <a:t>4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hlinkClick r:id="rId6" action="ppaction://hlinksldjump"/>
                        </a:rPr>
                        <a:t>5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hlinkClick r:id="rId7" action="ppaction://hlinksldjump"/>
                        </a:rPr>
                        <a:t>6</a:t>
                      </a:r>
                      <a:endParaRPr lang="ru-RU" sz="9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– делу венец.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3" cy="442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1"/>
                <a:gridCol w="2895601"/>
                <a:gridCol w="2895601"/>
              </a:tblGrid>
              <a:tr h="2210544"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hlinkClick r:id="rId2" action="ppaction://hlinksldjump"/>
                        </a:rPr>
                        <a:t>1</a:t>
                      </a:r>
                      <a:endParaRPr lang="ru-RU" sz="96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hlinkClick r:id="rId3" action="ppaction://hlinksldjump"/>
                        </a:rPr>
                        <a:t>2</a:t>
                      </a:r>
                      <a:endParaRPr lang="ru-RU" sz="96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hlinkClick r:id="rId4" action="ppaction://hlinksldjump"/>
                        </a:rPr>
                        <a:t>3</a:t>
                      </a:r>
                      <a:endParaRPr lang="ru-RU" sz="9600" dirty="0"/>
                    </a:p>
                  </a:txBody>
                  <a:tcPr marL="96520" marR="96520"/>
                </a:tc>
              </a:tr>
              <a:tr h="2210544"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hlinkClick r:id="rId5" action="ppaction://hlinksldjump"/>
                        </a:rPr>
                        <a:t>4</a:t>
                      </a:r>
                      <a:endParaRPr lang="ru-RU" sz="96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hlinkClick r:id="rId6" action="ppaction://hlinksldjump"/>
                        </a:rPr>
                        <a:t>5</a:t>
                      </a:r>
                      <a:endParaRPr lang="ru-RU" sz="96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hlinkClick r:id="rId7" action="ppaction://hlinksldjump"/>
                        </a:rPr>
                        <a:t>6</a:t>
                      </a:r>
                      <a:endParaRPr lang="ru-RU" sz="9600" dirty="0"/>
                    </a:p>
                  </a:txBody>
                  <a:tcPr marL="96520" marR="965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5400" dirty="0" smtClean="0"/>
              <a:t>И сказала скалка:</a:t>
            </a:r>
          </a:p>
          <a:p>
            <a:pPr>
              <a:buNone/>
            </a:pPr>
            <a:r>
              <a:rPr lang="ru-RU" sz="5400" dirty="0" smtClean="0"/>
              <a:t>«Мне Федору жалко».</a:t>
            </a:r>
          </a:p>
          <a:p>
            <a:pPr>
              <a:buNone/>
            </a:pPr>
            <a:endParaRPr lang="ru-RU" sz="5400" dirty="0"/>
          </a:p>
          <a:p>
            <a:pPr>
              <a:buNone/>
            </a:pPr>
            <a:r>
              <a:rPr lang="ru-RU" sz="5400" dirty="0" smtClean="0"/>
              <a:t>И сказала чашка:</a:t>
            </a:r>
          </a:p>
          <a:p>
            <a:pPr>
              <a:buNone/>
            </a:pPr>
            <a:r>
              <a:rPr lang="ru-RU" sz="5400" dirty="0" smtClean="0"/>
              <a:t>«Ах, она …»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1500" dirty="0" smtClean="0"/>
              <a:t>бедняжка</a:t>
            </a:r>
          </a:p>
          <a:p>
            <a:pPr algn="ctr"/>
            <a:endParaRPr lang="ru-RU" sz="66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539552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800" dirty="0" smtClean="0"/>
              <a:t>А в Большой Реке</a:t>
            </a:r>
          </a:p>
          <a:p>
            <a:pPr>
              <a:buNone/>
            </a:pPr>
            <a:r>
              <a:rPr lang="ru-RU" sz="4800" dirty="0" smtClean="0"/>
              <a:t>Крокодил</a:t>
            </a:r>
          </a:p>
          <a:p>
            <a:pPr>
              <a:buNone/>
            </a:pPr>
            <a:r>
              <a:rPr lang="ru-RU" sz="4800" dirty="0" smtClean="0"/>
              <a:t>Лежит,</a:t>
            </a:r>
          </a:p>
          <a:p>
            <a:pPr>
              <a:buNone/>
            </a:pPr>
            <a:r>
              <a:rPr lang="ru-RU" sz="4800" dirty="0" smtClean="0"/>
              <a:t>И в зубах его</a:t>
            </a:r>
          </a:p>
          <a:p>
            <a:pPr>
              <a:buNone/>
            </a:pPr>
            <a:r>
              <a:rPr lang="ru-RU" sz="4800" dirty="0" smtClean="0"/>
              <a:t>Не огонь горит – </a:t>
            </a:r>
          </a:p>
          <a:p>
            <a:pPr>
              <a:buNone/>
            </a:pPr>
            <a:r>
              <a:rPr lang="ru-RU" sz="4800" dirty="0" smtClean="0"/>
              <a:t>Солнце красное,</a:t>
            </a:r>
          </a:p>
          <a:p>
            <a:pPr>
              <a:buNone/>
            </a:pPr>
            <a:r>
              <a:rPr lang="ru-RU" sz="4800" dirty="0" smtClean="0"/>
              <a:t>Солнце …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515</TotalTime>
  <Words>264</Words>
  <Application>Microsoft Office PowerPoint</Application>
  <PresentationFormat>Экран (4:3)</PresentationFormat>
  <Paragraphs>86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Корней Иванович Чуковский</vt:lpstr>
      <vt:lpstr>Корней Иванович Чуковский 1882 — 1969</vt:lpstr>
      <vt:lpstr>Слайд 3</vt:lpstr>
      <vt:lpstr>Сказки в картинках.</vt:lpstr>
      <vt:lpstr>Доскажи словечко</vt:lpstr>
      <vt:lpstr>Конец – делу венец.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Корней Иванович Чуковский</dc:title>
  <dc:creator>Марина</dc:creator>
  <cp:lastModifiedBy>Марина</cp:lastModifiedBy>
  <cp:revision>41</cp:revision>
  <dcterms:created xsi:type="dcterms:W3CDTF">2015-11-20T17:05:23Z</dcterms:created>
  <dcterms:modified xsi:type="dcterms:W3CDTF">2015-12-20T14:21:42Z</dcterms:modified>
</cp:coreProperties>
</file>