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19400"/>
            <a:ext cx="8136904" cy="3417912"/>
          </a:xfrm>
        </p:spPr>
        <p:txBody>
          <a:bodyPr/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Оя, яңа, язу, 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дөя,я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рма,куян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яшел,чия,яшелчә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Учитель\Desktop\мульт\cертификаты\0_109b51_3537d97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36104"/>
            <a:ext cx="8601614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Ю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44008" y="19888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707904" y="2132856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76056" y="2852936"/>
            <a:ext cx="102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ru-RU" sz="3600" dirty="0" err="1" smtClean="0">
                <a:solidFill>
                  <a:srgbClr val="FF0000"/>
                </a:solidFill>
              </a:rPr>
              <a:t>йу</a:t>
            </a:r>
            <a:r>
              <a:rPr lang="ru-RU" sz="3200" dirty="0" smtClean="0">
                <a:solidFill>
                  <a:srgbClr val="FF0000"/>
                </a:solidFill>
              </a:rPr>
              <a:t>)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2924944"/>
            <a:ext cx="1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(</a:t>
            </a:r>
            <a:r>
              <a:rPr lang="ru-RU" sz="3600" dirty="0" err="1" smtClean="0">
                <a:solidFill>
                  <a:srgbClr val="FF0000"/>
                </a:solidFill>
              </a:rPr>
              <a:t>йү</a:t>
            </a:r>
            <a:r>
              <a:rPr lang="ru-RU" sz="3200" dirty="0" smtClean="0">
                <a:solidFill>
                  <a:srgbClr val="FF0000"/>
                </a:solidFill>
              </a:rPr>
              <a:t>)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Учитель\Desktop\мульт\cертификаты\в школу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09120"/>
            <a:ext cx="2534284" cy="1872233"/>
          </a:xfrm>
          <a:prstGeom prst="rect">
            <a:avLst/>
          </a:prstGeom>
          <a:noFill/>
        </p:spPr>
      </p:pic>
      <p:pic>
        <p:nvPicPr>
          <p:cNvPr id="4103" name="Picture 7" descr="C:\Users\Учитель\Desktop\мульт\cертификаты\school03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164991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tt-RU" dirty="0" smtClean="0">
                <a:solidFill>
                  <a:srgbClr val="002060"/>
                </a:solidFill>
              </a:rPr>
              <a:t>Килә бер батыр атлап,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tt-RU" dirty="0" smtClean="0">
                <a:solidFill>
                  <a:srgbClr val="002060"/>
                </a:solidFill>
              </a:rPr>
              <a:t>Аягы баса лап-лап;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tt-RU" dirty="0" smtClean="0">
                <a:solidFill>
                  <a:srgbClr val="002060"/>
                </a:solidFill>
              </a:rPr>
              <a:t>Урманда йөри,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tt-RU" dirty="0" smtClean="0">
                <a:solidFill>
                  <a:srgbClr val="002060"/>
                </a:solidFill>
              </a:rPr>
              <a:t>Умартадан бал көри.</a:t>
            </a:r>
          </a:p>
          <a:p>
            <a:endParaRPr lang="tt-RU" dirty="0" smtClean="0"/>
          </a:p>
          <a:p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4" name="Picture 2" descr="C:\Users\Учитель\Desktop\мульт\cертификаты\0_109b51_3537d97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36104"/>
            <a:ext cx="8601614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мульт\cертификаты\1441343126_411108__bear_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774" y="1527175"/>
            <a:ext cx="655194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 Юмарт, юан, юл, </a:t>
            </a:r>
          </a:p>
          <a:p>
            <a:pPr>
              <a:buNone/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юеш, юкә, юлчы,</a:t>
            </a:r>
          </a:p>
          <a:p>
            <a:pPr>
              <a:buNone/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кыю, Юныс, юа.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Учитель\Desktop\мульт\cертификаты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456383" cy="2304256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мульт\cертификаты\lip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114800" cy="2743200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мульт\cертификаты\98526951_pritcha_pro_putn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645024"/>
            <a:ext cx="3456384" cy="27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Ю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2406"/>
            <a:ext cx="2343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44008" y="19888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707904" y="2132856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76056" y="2852936"/>
            <a:ext cx="102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ru-RU" sz="3600" dirty="0" err="1" smtClean="0">
                <a:solidFill>
                  <a:srgbClr val="FF0000"/>
                </a:solidFill>
              </a:rPr>
              <a:t>йу</a:t>
            </a:r>
            <a:r>
              <a:rPr lang="ru-RU" sz="3200" dirty="0" smtClean="0">
                <a:solidFill>
                  <a:srgbClr val="FF0000"/>
                </a:solidFill>
              </a:rPr>
              <a:t>)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2924944"/>
            <a:ext cx="1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(</a:t>
            </a:r>
            <a:r>
              <a:rPr lang="ru-RU" sz="3600" dirty="0" err="1" smtClean="0">
                <a:solidFill>
                  <a:srgbClr val="FF0000"/>
                </a:solidFill>
              </a:rPr>
              <a:t>йү</a:t>
            </a:r>
            <a:r>
              <a:rPr lang="ru-RU" sz="3200" dirty="0" smtClean="0">
                <a:solidFill>
                  <a:srgbClr val="FF0000"/>
                </a:solidFill>
              </a:rPr>
              <a:t>)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Picture 7" descr="C:\Users\Учитель\Desktop\мульт\cертификаты\school03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53136"/>
            <a:ext cx="1649910" cy="1728192"/>
          </a:xfrm>
          <a:prstGeom prst="rect">
            <a:avLst/>
          </a:prstGeom>
          <a:noFill/>
        </p:spPr>
      </p:pic>
      <p:pic>
        <p:nvPicPr>
          <p:cNvPr id="10" name="Picture 3" descr="C:\Users\Учитель\Desktop\мульт\cертификаты\в школу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09120"/>
            <a:ext cx="2534284" cy="1872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мульт\cертификаты\моем_рук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550103"/>
            <a:ext cx="8504238" cy="452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[</a:t>
            </a:r>
            <a:r>
              <a:rPr lang="tt-RU" sz="3600" dirty="0" smtClean="0"/>
              <a:t>йу</a:t>
            </a:r>
            <a:r>
              <a:rPr lang="en-US" sz="3600" dirty="0" smtClean="0"/>
              <a:t>]                                                                      [</a:t>
            </a:r>
            <a:r>
              <a:rPr lang="tt-RU" sz="3600" dirty="0" smtClean="0"/>
              <a:t>йү</a:t>
            </a:r>
            <a:r>
              <a:rPr lang="en-US" sz="3600" dirty="0" smtClean="0"/>
              <a:t>]</a:t>
            </a:r>
            <a:endParaRPr lang="ru-RU" sz="3600" dirty="0" smtClean="0"/>
          </a:p>
          <a:p>
            <a:r>
              <a:rPr lang="tt-RU" sz="3600" dirty="0" smtClean="0"/>
              <a:t>юыну                                                                   юеш</a:t>
            </a:r>
            <a:endParaRPr lang="ru-RU" sz="3600" dirty="0" smtClean="0"/>
          </a:p>
          <a:p>
            <a:r>
              <a:rPr lang="tt-RU" sz="3600" dirty="0" smtClean="0"/>
              <a:t>юк                                                                       ютәл</a:t>
            </a:r>
            <a:endParaRPr lang="ru-RU" sz="3600" dirty="0" smtClean="0"/>
          </a:p>
          <a:p>
            <a:r>
              <a:rPr lang="tt-RU" sz="3600" dirty="0" smtClean="0"/>
              <a:t>юрган                                                                  биюче</a:t>
            </a:r>
            <a:endParaRPr lang="ru-RU" sz="3600" dirty="0" smtClean="0"/>
          </a:p>
          <a:p>
            <a:r>
              <a:rPr lang="tt-RU" sz="3600" dirty="0" smtClean="0"/>
              <a:t>юл                                                                       юри</a:t>
            </a:r>
            <a:endParaRPr lang="ru-RU" sz="3600" dirty="0" smtClean="0"/>
          </a:p>
          <a:p>
            <a:r>
              <a:rPr lang="tt-RU" sz="3600" dirty="0" smtClean="0"/>
              <a:t>юка                                                                      юкә</a:t>
            </a:r>
            <a:endParaRPr lang="ru-RU" sz="3600" dirty="0" smtClean="0"/>
          </a:p>
          <a:p>
            <a:r>
              <a:rPr lang="tt-RU" sz="3600" dirty="0" smtClean="0"/>
              <a:t>Юныс                                                                    җәю</a:t>
            </a:r>
            <a:endParaRPr lang="ru-RU" sz="3600" dirty="0" smtClean="0"/>
          </a:p>
          <a:p>
            <a:r>
              <a:rPr lang="tt-RU" sz="3600" dirty="0" smtClean="0"/>
              <a:t>юан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ru-RU" sz="3600" dirty="0" smtClean="0"/>
              <a:t>    Ко...</a:t>
            </a:r>
            <a:r>
              <a:rPr lang="ru-RU" sz="3600" dirty="0" err="1" smtClean="0"/>
              <a:t>ш</a:t>
            </a:r>
            <a:r>
              <a:rPr lang="ru-RU" sz="3600" dirty="0" smtClean="0"/>
              <a:t>, </a:t>
            </a:r>
            <a:r>
              <a:rPr lang="ru-RU" sz="3600" dirty="0" err="1" smtClean="0"/>
              <a:t>...ңгыр, </a:t>
            </a:r>
            <a:r>
              <a:rPr lang="ru-RU" sz="3600" dirty="0" smtClean="0"/>
              <a:t>а..., </a:t>
            </a:r>
            <a:r>
              <a:rPr lang="ru-RU" sz="3600" dirty="0" err="1" smtClean="0"/>
              <a:t>...кә, </a:t>
            </a:r>
            <a:r>
              <a:rPr lang="ru-RU" sz="3600" dirty="0" smtClean="0"/>
              <a:t>...лан, </a:t>
            </a:r>
            <a:r>
              <a:rPr lang="ru-RU" sz="3600" dirty="0" err="1" smtClean="0"/>
              <a:t>би...ләй, </a:t>
            </a:r>
            <a:r>
              <a:rPr lang="ru-RU" sz="3600" dirty="0" smtClean="0"/>
              <a:t>...</a:t>
            </a:r>
            <a:r>
              <a:rPr lang="ru-RU" sz="3600" dirty="0" err="1" smtClean="0"/>
              <a:t>рган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  <p:pic>
        <p:nvPicPr>
          <p:cNvPr id="3076" name="Picture 4" descr="C:\Users\Учитель\Desktop\мульт\cертификаты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7"/>
            <a:ext cx="1974780" cy="1872207"/>
          </a:xfrm>
          <a:prstGeom prst="rect">
            <a:avLst/>
          </a:prstGeom>
          <a:noFill/>
        </p:spPr>
      </p:pic>
      <p:pic>
        <p:nvPicPr>
          <p:cNvPr id="3078" name="Picture 6" descr="C:\Users\Учитель\Desktop\мульт\cертификаты\0_c1aa4_dead68b1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25144"/>
            <a:ext cx="1490165" cy="1650645"/>
          </a:xfrm>
          <a:prstGeom prst="rect">
            <a:avLst/>
          </a:prstGeom>
          <a:noFill/>
        </p:spPr>
      </p:pic>
      <p:pic>
        <p:nvPicPr>
          <p:cNvPr id="3080" name="Picture 8" descr="C:\Users\Учитель\Desktop\мульт\cертификаты\0a0f8319bdf5ea0acb28ffc794bc68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97152"/>
            <a:ext cx="2255784" cy="1584175"/>
          </a:xfrm>
          <a:prstGeom prst="rect">
            <a:avLst/>
          </a:prstGeom>
          <a:noFill/>
        </p:spPr>
      </p:pic>
      <p:pic>
        <p:nvPicPr>
          <p:cNvPr id="3081" name="Picture 9" descr="C:\Users\Учитель\Desktop\мульт\cертификаты\1441343126_411108__bear_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4869160"/>
            <a:ext cx="2208665" cy="154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    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ru-RU" sz="3600" dirty="0" err="1" smtClean="0"/>
              <a:t>Кояш</a:t>
            </a:r>
            <a:r>
              <a:rPr lang="ru-RU" sz="3600" dirty="0" smtClean="0"/>
              <a:t>, </a:t>
            </a:r>
            <a:r>
              <a:rPr lang="ru-RU" sz="3600" dirty="0" err="1" smtClean="0"/>
              <a:t>яңгыр, аю</a:t>
            </a:r>
            <a:r>
              <a:rPr lang="ru-RU" sz="3600" dirty="0" smtClean="0"/>
              <a:t>, </a:t>
            </a:r>
            <a:r>
              <a:rPr lang="ru-RU" sz="3600" dirty="0" err="1" smtClean="0"/>
              <a:t>юкә, ялан</a:t>
            </a:r>
            <a:r>
              <a:rPr lang="ru-RU" sz="3600" dirty="0" smtClean="0"/>
              <a:t>, </a:t>
            </a:r>
            <a:r>
              <a:rPr lang="ru-RU" sz="3600" dirty="0" err="1" smtClean="0"/>
              <a:t>бияләй, юрган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C:\Users\Учитель\Desktop\мульт\cертификаты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1974780" cy="1872207"/>
          </a:xfrm>
          <a:prstGeom prst="rect">
            <a:avLst/>
          </a:prstGeom>
          <a:noFill/>
        </p:spPr>
      </p:pic>
      <p:pic>
        <p:nvPicPr>
          <p:cNvPr id="5" name="Picture 9" descr="C:\Users\Учитель\Desktop\мульт\cертификаты\1441343126_411108__bear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4869160"/>
            <a:ext cx="2208665" cy="1541289"/>
          </a:xfrm>
          <a:prstGeom prst="rect">
            <a:avLst/>
          </a:prstGeom>
          <a:noFill/>
        </p:spPr>
      </p:pic>
      <p:pic>
        <p:nvPicPr>
          <p:cNvPr id="6" name="Picture 6" descr="C:\Users\Учитель\Desktop\мульт\cертификаты\0_c1aa4_dead68b1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25144"/>
            <a:ext cx="1490165" cy="1650645"/>
          </a:xfrm>
          <a:prstGeom prst="rect">
            <a:avLst/>
          </a:prstGeom>
          <a:noFill/>
        </p:spPr>
      </p:pic>
      <p:pic>
        <p:nvPicPr>
          <p:cNvPr id="7" name="Picture 8" descr="C:\Users\Учитель\Desktop\мульт\cертификаты\0a0f8319bdf5ea0acb28ffc794bc68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797152"/>
            <a:ext cx="2255784" cy="158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</TotalTime>
  <Words>118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Ибрагимова</dc:creator>
  <cp:lastModifiedBy>Учитель</cp:lastModifiedBy>
  <cp:revision>11</cp:revision>
  <dcterms:created xsi:type="dcterms:W3CDTF">2015-11-10T09:30:14Z</dcterms:created>
  <dcterms:modified xsi:type="dcterms:W3CDTF">2015-11-12T21:57:36Z</dcterms:modified>
</cp:coreProperties>
</file>