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3921-69AD-414C-96EA-67B2D86816C0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57CE-7A35-4FC1-9693-0C5312D39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Изготовление тряпичной куклы-платочницы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Изготовление фартука.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Возьмем лоскут прямоугольной формы. По краям выполним бахрому. Подвязываем фартук скрученной шерстяной нитью под грудью куклы.</a:t>
            </a:r>
          </a:p>
          <a:p>
            <a:endParaRPr lang="ru-RU" dirty="0"/>
          </a:p>
        </p:txBody>
      </p:sp>
      <p:pic>
        <p:nvPicPr>
          <p:cNvPr id="4" name="Рисунок 3" descr="Изображение 14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2857496"/>
            <a:ext cx="428628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 мастер- класса: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Научиться методам и приёмам изготовления куклы- платочницы.</a:t>
            </a:r>
          </a:p>
          <a:p>
            <a:pPr>
              <a:buNone/>
            </a:pPr>
            <a:r>
              <a:rPr lang="ru-RU" dirty="0" smtClean="0"/>
              <a:t>Задачи мастер-класса: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Обобщение опыта в изготовлении куклы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Передача мастером своего опыта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Оказание помощи участникам в овладении новыми знаниями и приёмами в изготовлении куклы.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Тряпичная кукла в России прошла более чем вековой путь изучения: от открытия и признания – через отрицание и забвение – до победной реабилитации – к возрождению.</a:t>
            </a:r>
          </a:p>
          <a:p>
            <a:pPr>
              <a:buNone/>
            </a:pPr>
            <a:r>
              <a:rPr lang="ru-RU" dirty="0" smtClean="0"/>
              <a:t>Кукла- </a:t>
            </a:r>
            <a:r>
              <a:rPr lang="ru-RU" dirty="0" err="1" smtClean="0"/>
              <a:t>платочница</a:t>
            </a:r>
            <a:r>
              <a:rPr lang="ru-RU" dirty="0" smtClean="0"/>
              <a:t> </a:t>
            </a:r>
            <a:r>
              <a:rPr lang="ru-RU" dirty="0"/>
              <a:t>– один из лучших образцов дизайна в народной тряпичной кукле. В самом названии содержится ключевой модуль её конструкции – квадратный платок.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Для изготовления куклы вам потребуется три лоскута хлопчатобумажной ткани квадратной формы размером 21х21см: один квадрат белого цвета, два других - яркие и цветные. Они имеют необработанный рваный край – так по традиции выражалась идея цельности.</a:t>
            </a:r>
            <a:br>
              <a:rPr lang="ru-RU" sz="2400" dirty="0" smtClean="0"/>
            </a:br>
            <a:r>
              <a:rPr lang="ru-RU" sz="2400" dirty="0" smtClean="0"/>
              <a:t>Так же для работы вам понадобятся: нитки №10, наполнитель, шерстяная скрученная нить, лоскут прямоугольной формы 6х9см, два лоскута в форме прямоугольного треугольника со сторонами 16см и 14см.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Содержимое 6" descr="Изображение 13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6266" y="3357562"/>
            <a:ext cx="3917436" cy="2857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Изготовление головы куклы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Для изготовления головы куклы возьмем квадратный лоскут белого цвета. В центр квадрата вложим комочек из ваты и перекручиваем ткань несколько раз плотными нитками.</a:t>
            </a:r>
          </a:p>
          <a:p>
            <a:endParaRPr lang="ru-RU" dirty="0"/>
          </a:p>
        </p:txBody>
      </p:sp>
      <p:pic>
        <p:nvPicPr>
          <p:cNvPr id="6" name="Рисунок 5" descr="Изображение 13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794" y="3214686"/>
            <a:ext cx="4333875" cy="325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Изготовление рук.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Особенность конструкции – расположение лоскута по диагонали.</a:t>
            </a:r>
          </a:p>
          <a:p>
            <a:pPr>
              <a:buNone/>
            </a:pPr>
            <a:r>
              <a:rPr lang="ru-RU" sz="2800" dirty="0"/>
              <a:t>На противоположных сторонах лоскута сложить ткань и завязать руки.</a:t>
            </a:r>
          </a:p>
          <a:p>
            <a:pPr>
              <a:buNone/>
            </a:pPr>
            <a:r>
              <a:rPr lang="ru-RU" sz="2800" dirty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Изображение 13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08" y="3143248"/>
            <a:ext cx="4071966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162050"/>
          </a:xfrm>
        </p:spPr>
        <p:txBody>
          <a:bodyPr>
            <a:noAutofit/>
          </a:bodyPr>
          <a:lstStyle/>
          <a:p>
            <a:pPr lvl="0"/>
            <a:r>
              <a:rPr lang="ru-RU" sz="4000" b="1" dirty="0"/>
              <a:t>Изготовление кукольной груди.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/>
              <a:t> 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Возьмем цветной квадрат и вату.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 smtClean="0"/>
          </a:p>
          <a:p>
            <a:r>
              <a:rPr lang="ru-RU" sz="2800" dirty="0" smtClean="0"/>
              <a:t>Вложим в центр каждого квадрата по комочку из ваты и перекручиваем ткань нитками.</a:t>
            </a:r>
          </a:p>
          <a:p>
            <a:endParaRPr lang="ru-RU" sz="2800" dirty="0"/>
          </a:p>
        </p:txBody>
      </p:sp>
      <p:pic>
        <p:nvPicPr>
          <p:cNvPr id="7" name="Рисунок 6" descr="Изображение 1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496" y="1000108"/>
            <a:ext cx="3286148" cy="2286016"/>
          </a:xfrm>
          <a:prstGeom prst="rect">
            <a:avLst/>
          </a:prstGeom>
        </p:spPr>
      </p:pic>
      <p:pic>
        <p:nvPicPr>
          <p:cNvPr id="9" name="Рисунок 8" descr="Изображение 13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3714752"/>
            <a:ext cx="342902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Изготовление туловища куклы.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Полученные груди прикладываем к туловищу куклы и подвязываем плотной ниткой.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Изображение 13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2643183"/>
            <a:ext cx="450059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Autofit/>
          </a:bodyPr>
          <a:lstStyle/>
          <a:p>
            <a:pPr lvl="0"/>
            <a:r>
              <a:rPr lang="ru-RU" sz="4000" b="1" dirty="0"/>
              <a:t>Завязывание платка.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008313" cy="5054617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Кукольную голову повязываем платком. Для этого берем меньший платок и завязываем его.</a:t>
            </a:r>
          </a:p>
          <a:p>
            <a:r>
              <a:rPr lang="ru-RU" sz="3000" dirty="0"/>
              <a:t>Поверх него накладываем большой платок  и завязываем  на голове куклы, направляя концы назад заводя их через шею.</a:t>
            </a:r>
          </a:p>
          <a:p>
            <a:endParaRPr lang="ru-RU" sz="2800" dirty="0"/>
          </a:p>
        </p:txBody>
      </p:sp>
      <p:pic>
        <p:nvPicPr>
          <p:cNvPr id="4" name="Рисунок 3" descr="Изображение 14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4810" y="857232"/>
            <a:ext cx="3571900" cy="2500330"/>
          </a:xfrm>
          <a:prstGeom prst="rect">
            <a:avLst/>
          </a:prstGeom>
        </p:spPr>
      </p:pic>
      <p:pic>
        <p:nvPicPr>
          <p:cNvPr id="7" name="Содержимое 6" descr="Изображение 141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4810" y="3643314"/>
            <a:ext cx="364333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Изготовление тряпичной куклы-платочницы.</vt:lpstr>
      <vt:lpstr>Слайд 2</vt:lpstr>
      <vt:lpstr> </vt:lpstr>
      <vt:lpstr>Для изготовления куклы вам потребуется три лоскута хлопчатобумажной ткани квадратной формы размером 21х21см: один квадрат белого цвета, два других - яркие и цветные. Они имеют необработанный рваный край – так по традиции выражалась идея цельности. Так же для работы вам понадобятся: нитки №10, наполнитель, шерстяная скрученная нить, лоскут прямоугольной формы 6х9см, два лоскута в форме прямоугольного треугольника со сторонами 16см и 14см. </vt:lpstr>
      <vt:lpstr>Изготовление головы куклы. </vt:lpstr>
      <vt:lpstr>Изготовление рук. </vt:lpstr>
      <vt:lpstr>Изготовление кукольной груди. </vt:lpstr>
      <vt:lpstr>Изготовление туловища куклы. </vt:lpstr>
      <vt:lpstr>Завязывание платка. </vt:lpstr>
      <vt:lpstr>Изготовление фартука.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тряпичной куклы-платочницы.</dc:title>
  <dc:creator>Пользователь</dc:creator>
  <cp:lastModifiedBy>Пользователь</cp:lastModifiedBy>
  <cp:revision>5</cp:revision>
  <dcterms:created xsi:type="dcterms:W3CDTF">2009-03-22T10:19:18Z</dcterms:created>
  <dcterms:modified xsi:type="dcterms:W3CDTF">2009-12-26T17:18:36Z</dcterms:modified>
</cp:coreProperties>
</file>