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C250DC-B85D-4F7A-A7C9-5A4BCAB415C3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4B3567-A028-43D3-A03D-10C22D83F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58200" cy="4608512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занятия: </a:t>
            </a:r>
            <a:r>
              <a:rPr lang="en-US" sz="1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вья</a:t>
            </a:r>
            <a:r>
              <a:rPr lang="en-US" sz="1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1400" dirty="0" smtClean="0"/>
              <a:t>                      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>         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100" i="1" dirty="0" smtClean="0"/>
              <a:t>                                                                                  </a:t>
            </a:r>
          </a:p>
          <a:p>
            <a:pPr algn="ctr"/>
            <a:r>
              <a:rPr lang="ru-RU" sz="5100" i="1" dirty="0" smtClean="0"/>
              <a:t>                                                                        Составила:</a:t>
            </a: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                                                                                  учитель — логопед </a:t>
            </a:r>
            <a:br>
              <a:rPr lang="ru-RU" sz="5100" dirty="0" smtClean="0"/>
            </a:br>
            <a:r>
              <a:rPr lang="ru-RU" sz="5100" dirty="0" smtClean="0"/>
              <a:t>                                                                      Богданова </a:t>
            </a:r>
            <a:br>
              <a:rPr lang="ru-RU" sz="5100" dirty="0" smtClean="0"/>
            </a:br>
            <a:r>
              <a:rPr lang="ru-RU" sz="5100" dirty="0" smtClean="0"/>
              <a:t>                                                                                     Елена   Аркадьевна </a:t>
            </a:r>
            <a:r>
              <a:rPr lang="ru-RU" sz="51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1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1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332656"/>
            <a:ext cx="8458200" cy="187220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142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тодическая разработка логопедического занятия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учащихся 2 класса с ОВЗ,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обусловленными задержкой психического развития.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 descr="E:\Логопедия 2015-2016\ОВЗ за\Деревья\л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4117743"/>
            <a:ext cx="3357586" cy="222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ель</a:t>
            </a:r>
            <a:endParaRPr lang="ru-RU" dirty="0"/>
          </a:p>
        </p:txBody>
      </p:sp>
      <p:pic>
        <p:nvPicPr>
          <p:cNvPr id="20481" name="Picture 1" descr="E:\Логопедия 2015-2016\ОВЗ за\Деревья\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8153" y="1285860"/>
            <a:ext cx="6924309" cy="5007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дуб</a:t>
            </a:r>
            <a:endParaRPr lang="ru-RU" dirty="0"/>
          </a:p>
        </p:txBody>
      </p:sp>
      <p:pic>
        <p:nvPicPr>
          <p:cNvPr id="19457" name="Picture 1" descr="E:\Логопедия 2015-2016\ОВЗ за\Деревья\ду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14871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липа</a:t>
            </a:r>
            <a:endParaRPr lang="ru-RU" dirty="0"/>
          </a:p>
        </p:txBody>
      </p:sp>
      <p:pic>
        <p:nvPicPr>
          <p:cNvPr id="18433" name="Picture 1" descr="E:\Логопедия 2015-2016\ОВЗ за\Деревья\лип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318371" cy="478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Дерево – многолетнее   растение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G:\Логопедия 2015-2016\ОВЗ за\Дрвья\лс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949" y="1554163"/>
            <a:ext cx="724450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Строение   Дерева</a:t>
            </a:r>
            <a:endParaRPr lang="ru-RU" dirty="0"/>
          </a:p>
        </p:txBody>
      </p:sp>
      <p:pic>
        <p:nvPicPr>
          <p:cNvPr id="4" name="Содержимое 3" descr="http://znanie.podelise.ru/tw_files2/urls_924/3/d-2549/2549_html_m66f6e939.jpg"/>
          <p:cNvPicPr>
            <a:picLocks noGrp="1"/>
          </p:cNvPicPr>
          <p:nvPr>
            <p:ph idx="1"/>
          </p:nvPr>
        </p:nvPicPr>
        <p:blipFill>
          <a:blip r:embed="rId2" cstate="print"/>
          <a:srcRect r="63930" b="13830"/>
          <a:stretch>
            <a:fillRect/>
          </a:stretch>
        </p:blipFill>
        <p:spPr bwMode="auto">
          <a:xfrm>
            <a:off x="2843808" y="1556792"/>
            <a:ext cx="33843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Пальчиковая   гимнастика</a:t>
            </a:r>
            <a:endParaRPr lang="ru-RU" dirty="0"/>
          </a:p>
        </p:txBody>
      </p:sp>
      <p:pic>
        <p:nvPicPr>
          <p:cNvPr id="11266" name="Picture 2" descr="G:\Логопедия 2015-2016\ОВЗ за\Дрвья\пальч 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51821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ru-RU" dirty="0" smtClean="0">
                <a:solidFill>
                  <a:srgbClr val="FF0000"/>
                </a:solidFill>
              </a:rPr>
              <a:t>Назови   части   Дерева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ru-RU" dirty="0"/>
          </a:p>
        </p:txBody>
      </p:sp>
      <p:pic>
        <p:nvPicPr>
          <p:cNvPr id="4" name="Содержимое 3" descr="http://kak.znate.ru/pars_docs/refs/42/41288/41288_html_m26535a4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25922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irst-laddy.ru/wp-content/uploads/images/novosti/kakie-rastenija-otnosjatsja-k-kustarnikam_4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3284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83568" y="548680"/>
          <a:ext cx="7704856" cy="5765692"/>
        </p:xfrm>
        <a:graphic>
          <a:graphicData uri="http://schemas.openxmlformats.org/presentationml/2006/ole">
            <p:oleObj spid="_x0000_s12290" name="Документ" r:id="rId3" imgW="10031522" imgH="750568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Логопедия 2015-2016\ОВЗ за\Дрвья\чтв ли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6988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E:\Логопедия 2015-2016\ОВЗ за\Деревья\орг 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715272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Логопедия 2015-2016\ОВЗ за\Дрвья\физ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4657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s1.ppt4web.ru/images/95231/116466/640/img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Повторение   пройденного   материала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G:\Логопедия 2015-2016\ОВЗ за\Дрвья\л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679" y="1554163"/>
            <a:ext cx="682104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Логопедия 2015-2016\ОВЗ за\Деревья\молод 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394624" cy="5545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E:\Логопедия 2015-2016\ОВЗ за\Деревья\дрв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82426" cy="5416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Осенний   лес</a:t>
            </a:r>
            <a:endParaRPr lang="ru-RU" sz="4800" dirty="0"/>
          </a:p>
        </p:txBody>
      </p:sp>
      <p:pic>
        <p:nvPicPr>
          <p:cNvPr id="4" name="Picture 2" descr="E:\Логопедия 2015-2016\Осень\руч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5191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берёза</a:t>
            </a:r>
            <a:endParaRPr lang="ru-RU" dirty="0"/>
          </a:p>
        </p:txBody>
      </p:sp>
      <p:pic>
        <p:nvPicPr>
          <p:cNvPr id="25602" name="Picture 2" descr="E:\Логопедия 2015-2016\ОВЗ за\Деревья\брёза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464581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сосна</a:t>
            </a:r>
            <a:endParaRPr lang="ru-RU" dirty="0"/>
          </a:p>
        </p:txBody>
      </p:sp>
      <p:pic>
        <p:nvPicPr>
          <p:cNvPr id="24577" name="Picture 1" descr="E:\Логопедия 2015-2016\ОВЗ за\Деревья\со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4925"/>
          <a:stretch>
            <a:fillRect/>
          </a:stretch>
        </p:blipFill>
        <p:spPr bwMode="auto">
          <a:xfrm>
            <a:off x="1214414" y="1500174"/>
            <a:ext cx="716552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рябина</a:t>
            </a:r>
            <a:endParaRPr lang="ru-RU" dirty="0"/>
          </a:p>
        </p:txBody>
      </p:sp>
      <p:pic>
        <p:nvPicPr>
          <p:cNvPr id="23553" name="Picture 1" descr="E:\Логопедия 2015-2016\ОВЗ за\Деревья\ряб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4179123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осина</a:t>
            </a:r>
            <a:endParaRPr lang="ru-RU" dirty="0"/>
          </a:p>
        </p:txBody>
      </p:sp>
      <p:pic>
        <p:nvPicPr>
          <p:cNvPr id="22529" name="Picture 1" descr="E:\Логопедия 2015-2016\ОВЗ за\Деревья\ос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383"/>
          <a:stretch>
            <a:fillRect/>
          </a:stretch>
        </p:blipFill>
        <p:spPr bwMode="auto">
          <a:xfrm>
            <a:off x="2857488" y="1285860"/>
            <a:ext cx="4000528" cy="5241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ива</a:t>
            </a:r>
            <a:endParaRPr lang="ru-RU" dirty="0"/>
          </a:p>
        </p:txBody>
      </p:sp>
      <p:pic>
        <p:nvPicPr>
          <p:cNvPr id="21505" name="Picture 1" descr="E:\Логопедия 2015-2016\ОВЗ за\Деревья\и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7112049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50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Трек</vt:lpstr>
      <vt:lpstr>Документ</vt:lpstr>
      <vt:lpstr>Слайд 1</vt:lpstr>
      <vt:lpstr>Слайд 2</vt:lpstr>
      <vt:lpstr>Слайд 3</vt:lpstr>
      <vt:lpstr>Осенний   лес</vt:lpstr>
      <vt:lpstr>берёза</vt:lpstr>
      <vt:lpstr>сосна</vt:lpstr>
      <vt:lpstr>рябина</vt:lpstr>
      <vt:lpstr>осина</vt:lpstr>
      <vt:lpstr>ива</vt:lpstr>
      <vt:lpstr>ель</vt:lpstr>
      <vt:lpstr>дуб</vt:lpstr>
      <vt:lpstr>липа</vt:lpstr>
      <vt:lpstr>Дерево – многолетнее   растение </vt:lpstr>
      <vt:lpstr>Строение   Дерева</vt:lpstr>
      <vt:lpstr>Пальчиковая   гимнастика</vt:lpstr>
      <vt:lpstr>“Назови   части   Дерева”</vt:lpstr>
      <vt:lpstr>Слайд 17</vt:lpstr>
      <vt:lpstr>Слайд 18</vt:lpstr>
      <vt:lpstr>Слайд 19</vt:lpstr>
      <vt:lpstr>Слайд 20</vt:lpstr>
      <vt:lpstr>Слайд 21</vt:lpstr>
      <vt:lpstr>Повторение   пройденного   материала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RePack by SPecialiST</cp:lastModifiedBy>
  <cp:revision>14</cp:revision>
  <dcterms:created xsi:type="dcterms:W3CDTF">2015-11-09T17:51:45Z</dcterms:created>
  <dcterms:modified xsi:type="dcterms:W3CDTF">2015-11-10T09:41:05Z</dcterms:modified>
</cp:coreProperties>
</file>