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6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B49206-2818-4AA9-9049-9F448A930EB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FADB04-499C-421E-8D22-41A758B60A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5445224"/>
            <a:ext cx="5419328" cy="86409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Учитель технологии </a:t>
            </a:r>
            <a:r>
              <a:rPr lang="ru-RU" sz="1600" dirty="0" err="1" smtClean="0"/>
              <a:t>Иовенко</a:t>
            </a:r>
            <a:r>
              <a:rPr lang="ru-RU" sz="1600" dirty="0" smtClean="0"/>
              <a:t> Т.Ю.</a:t>
            </a:r>
            <a:br>
              <a:rPr lang="ru-RU" sz="1600" dirty="0" smtClean="0"/>
            </a:br>
            <a:r>
              <a:rPr lang="ru-RU" sz="1600" dirty="0" smtClean="0"/>
              <a:t>город  </a:t>
            </a:r>
            <a:r>
              <a:rPr lang="ru-RU" sz="1600" dirty="0" err="1" smtClean="0"/>
              <a:t>москва</a:t>
            </a:r>
            <a:r>
              <a:rPr lang="ru-RU" sz="1600" dirty="0" smtClean="0"/>
              <a:t>, </a:t>
            </a:r>
            <a:r>
              <a:rPr lang="ru-RU" sz="1600" dirty="0" err="1" smtClean="0"/>
              <a:t>Тинао</a:t>
            </a:r>
            <a:r>
              <a:rPr lang="ru-RU" sz="1600" dirty="0" smtClean="0"/>
              <a:t>, </a:t>
            </a:r>
            <a:r>
              <a:rPr lang="ru-RU" sz="1600" dirty="0" err="1" smtClean="0"/>
              <a:t>Гбоу</a:t>
            </a:r>
            <a:r>
              <a:rPr lang="ru-RU" sz="1600" dirty="0" smtClean="0"/>
              <a:t> школа №1392 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556792"/>
            <a:ext cx="8458200" cy="144016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Оборудование на кухне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39552" y="548680"/>
            <a:ext cx="2952328" cy="144016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Кухня.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type="body" sz="half" idx="2"/>
          </p:nvPr>
        </p:nvSpPr>
        <p:spPr>
          <a:xfrm>
            <a:off x="381000" y="4581128"/>
            <a:ext cx="8367464" cy="17204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 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кухне используется наибольшее количество техники: вытяжка, холодильник, морозильные камеры, посудомоечная и стиральные машины,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электро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и газовые плита, бытовые мелкие приборы (миксер,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блендер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, микроволновая печь, кухонный комбайн и т.д.). Список растет с каждым годом.</a:t>
            </a:r>
          </a:p>
          <a:p>
            <a:endParaRPr lang="ru-RU" dirty="0"/>
          </a:p>
        </p:txBody>
      </p:sp>
      <p:pic>
        <p:nvPicPr>
          <p:cNvPr id="1030" name="Picture 6" descr="http://mirmebeli13.ru/wp-content/uploads/2014/02/kuhnya-3-e139220509652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781" r="9781"/>
          <a:stretch>
            <a:fillRect/>
          </a:stretch>
        </p:blipFill>
        <p:spPr bwMode="auto">
          <a:xfrm>
            <a:off x="3203848" y="366164"/>
            <a:ext cx="5472608" cy="3980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Плиты – бывают газовые и электрические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96752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Состоят из рабочей поверхности и духового шкафа</a:t>
            </a:r>
          </a:p>
        </p:txBody>
      </p:sp>
      <p:pic>
        <p:nvPicPr>
          <p:cNvPr id="37892" name="Picture 4" descr="Варочные панели комбинированн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4762500" cy="3476626"/>
          </a:xfrm>
          <a:prstGeom prst="rect">
            <a:avLst/>
          </a:prstGeom>
          <a:noFill/>
        </p:spPr>
      </p:pic>
      <p:pic>
        <p:nvPicPr>
          <p:cNvPr id="6" name="Picture 2" descr="http://www.ru.all.biz/img/ru/catalog/406012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977680"/>
            <a:ext cx="2876433" cy="2880320"/>
          </a:xfrm>
          <a:prstGeom prst="rect">
            <a:avLst/>
          </a:prstGeom>
          <a:noFill/>
        </p:spPr>
      </p:pic>
      <p:pic>
        <p:nvPicPr>
          <p:cNvPr id="37898" name="Picture 10" descr="http://go1.imgsmail.ru/imgpreview?key=5ebe5adc4c7e4629&amp;mb=imgdb_preview_15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628800"/>
            <a:ext cx="1933041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кухонные вытяжки</a:t>
            </a:r>
            <a:endParaRPr lang="ru-RU" dirty="0"/>
          </a:p>
        </p:txBody>
      </p:sp>
      <p:pic>
        <p:nvPicPr>
          <p:cNvPr id="47106" name="Picture 2" descr="http://jkuhnya.ru/wp-content/uploads/2013/10/kakie-byvayut-kuhonnye-vytyazh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672408" cy="2102454"/>
          </a:xfrm>
          <a:prstGeom prst="rect">
            <a:avLst/>
          </a:prstGeom>
          <a:noFill/>
        </p:spPr>
      </p:pic>
      <p:pic>
        <p:nvPicPr>
          <p:cNvPr id="47108" name="Picture 4" descr="http://lifeglobe.net/x/entry/5450/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628800"/>
            <a:ext cx="2799611" cy="2664296"/>
          </a:xfrm>
          <a:prstGeom prst="rect">
            <a:avLst/>
          </a:prstGeom>
          <a:noFill/>
        </p:spPr>
      </p:pic>
      <p:pic>
        <p:nvPicPr>
          <p:cNvPr id="47110" name="Picture 6" descr="http://burobremonta.ru/images/vityazh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717032"/>
            <a:ext cx="3600400" cy="2927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Холодильник и Морозильные камеры</a:t>
            </a:r>
            <a:endParaRPr lang="ru-RU" b="1" dirty="0"/>
          </a:p>
        </p:txBody>
      </p:sp>
      <p:pic>
        <p:nvPicPr>
          <p:cNvPr id="38914" name="Picture 2" descr="http://filearchive.cnews.ru/img/zoom/2010/11/19/gw_b207flqa_818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2119154" cy="4032448"/>
          </a:xfrm>
          <a:prstGeom prst="rect">
            <a:avLst/>
          </a:prstGeom>
          <a:noFill/>
        </p:spPr>
      </p:pic>
      <p:pic>
        <p:nvPicPr>
          <p:cNvPr id="38918" name="Picture 6" descr="http://filearchive.cnews.ru/img/zoom/2010/11/19/glm23rewgs_a_a_v_9b5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988840"/>
            <a:ext cx="3133925" cy="3816424"/>
          </a:xfrm>
          <a:prstGeom prst="rect">
            <a:avLst/>
          </a:prstGeom>
          <a:noFill/>
        </p:spPr>
      </p:pic>
      <p:pic>
        <p:nvPicPr>
          <p:cNvPr id="38920" name="Picture 8" descr="Морозильник-шкаф Indesit SFR167N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060848"/>
            <a:ext cx="24288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посудомоечная машина</a:t>
            </a:r>
            <a:endParaRPr lang="ru-RU" dirty="0"/>
          </a:p>
        </p:txBody>
      </p:sp>
      <p:pic>
        <p:nvPicPr>
          <p:cNvPr id="39938" name="Picture 2" descr="посудомойка не 6 комплектов посу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3305175" cy="4305301"/>
          </a:xfrm>
          <a:prstGeom prst="rect">
            <a:avLst/>
          </a:prstGeom>
          <a:noFill/>
        </p:spPr>
      </p:pic>
      <p:pic>
        <p:nvPicPr>
          <p:cNvPr id="39940" name="Picture 4" descr="портативная посудомой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060848"/>
            <a:ext cx="4257675" cy="2724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24744"/>
            <a:ext cx="1771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Электропечь </a:t>
            </a:r>
            <a:endParaRPr lang="ru-RU" dirty="0"/>
          </a:p>
        </p:txBody>
      </p:sp>
      <p:pic>
        <p:nvPicPr>
          <p:cNvPr id="40964" name="Picture 4" descr="Электропечь Steba G 80/31 C.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2197094" cy="223224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508104" y="1268760"/>
            <a:ext cx="3440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Микроволновые печи - СВЧ</a:t>
            </a:r>
            <a:endParaRPr lang="ru-RU" dirty="0"/>
          </a:p>
        </p:txBody>
      </p:sp>
      <p:pic>
        <p:nvPicPr>
          <p:cNvPr id="40966" name="Picture 6" descr="Микроволновая печь - СВЧ Panasonic NN-ST 342 MZ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88840"/>
            <a:ext cx="2759429" cy="151216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43608" y="3717032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Аэрогриль</a:t>
            </a:r>
            <a:endParaRPr lang="ru-RU" dirty="0"/>
          </a:p>
        </p:txBody>
      </p:sp>
      <p:pic>
        <p:nvPicPr>
          <p:cNvPr id="40968" name="Picture 8" descr="Аэрогриль De’Longhi EOA 1165.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9552" y="4149080"/>
            <a:ext cx="2124075" cy="23812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63888" y="3861048"/>
            <a:ext cx="1592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Хлебопечки</a:t>
            </a:r>
            <a:endParaRPr lang="ru-RU" dirty="0"/>
          </a:p>
        </p:txBody>
      </p:sp>
      <p:pic>
        <p:nvPicPr>
          <p:cNvPr id="40970" name="Picture 10" descr="Хлебопечка Redmond RBM-1906 бела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293096"/>
            <a:ext cx="1962150" cy="23812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588224" y="3717032"/>
            <a:ext cx="18325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Фритюрницы</a:t>
            </a:r>
            <a:endParaRPr lang="ru-RU" dirty="0"/>
          </a:p>
        </p:txBody>
      </p:sp>
      <p:pic>
        <p:nvPicPr>
          <p:cNvPr id="40974" name="Picture 14" descr="Фритюрница Steba DF 1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6300192" y="4365104"/>
            <a:ext cx="2381250" cy="2266951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203848" y="1196752"/>
            <a:ext cx="1771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Мультиварки</a:t>
            </a:r>
            <a:endParaRPr lang="ru-RU" dirty="0"/>
          </a:p>
        </p:txBody>
      </p:sp>
      <p:pic>
        <p:nvPicPr>
          <p:cNvPr id="40976" name="Picture 16" descr="Мультиварка Redmond RMC-M 4502 Blac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1628800"/>
            <a:ext cx="2381250" cy="1981201"/>
          </a:xfrm>
          <a:prstGeom prst="rect">
            <a:avLst/>
          </a:prstGeom>
          <a:noFill/>
        </p:spPr>
      </p:pic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Мелкая бытовая техника для кухни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2645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Кухонные комбайны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60648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Мясорубка </a:t>
            </a:r>
            <a:endParaRPr lang="ru-RU" dirty="0"/>
          </a:p>
        </p:txBody>
      </p:sp>
      <p:pic>
        <p:nvPicPr>
          <p:cNvPr id="41988" name="Picture 4" descr="Мясорубка Panasonic MK-ZG 1500 BT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620688"/>
            <a:ext cx="1581150" cy="23812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228184" y="620688"/>
            <a:ext cx="2438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Кухонные машины</a:t>
            </a:r>
            <a:endParaRPr lang="ru-RU" dirty="0"/>
          </a:p>
        </p:txBody>
      </p:sp>
      <p:pic>
        <p:nvPicPr>
          <p:cNvPr id="41990" name="Picture 6" descr="Кухонная машина Kenwood KMC 57008 Premier Ch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412776"/>
            <a:ext cx="2381250" cy="18478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732240" y="3645024"/>
            <a:ext cx="1271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Миксеры</a:t>
            </a:r>
            <a:endParaRPr lang="ru-RU" dirty="0"/>
          </a:p>
        </p:txBody>
      </p:sp>
      <p:pic>
        <p:nvPicPr>
          <p:cNvPr id="41994" name="Picture 10" descr="Миксер Binatone HM 3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293096"/>
            <a:ext cx="2381250" cy="2000251"/>
          </a:xfrm>
          <a:prstGeom prst="rect">
            <a:avLst/>
          </a:prstGeom>
          <a:noFill/>
        </p:spPr>
      </p:pic>
      <p:pic>
        <p:nvPicPr>
          <p:cNvPr id="41996" name="Picture 12" descr="Соковыжималка Zelmer ZJE 1700 BRU/496 BLAC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789040"/>
            <a:ext cx="1362075" cy="23812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771800" y="6237312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Соковыжималка</a:t>
            </a:r>
            <a:endParaRPr lang="ru-RU" dirty="0"/>
          </a:p>
        </p:txBody>
      </p:sp>
      <p:pic>
        <p:nvPicPr>
          <p:cNvPr id="41998" name="Picture 14" descr="Блендер Redmond RHB-M 29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293096"/>
            <a:ext cx="2000250" cy="238125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755576" y="3789040"/>
            <a:ext cx="1157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Блендер</a:t>
            </a:r>
            <a:endParaRPr lang="ru-RU" dirty="0"/>
          </a:p>
        </p:txBody>
      </p:sp>
      <p:pic>
        <p:nvPicPr>
          <p:cNvPr id="42000" name="Picture 16" descr="http://liberty-rb.ru/images/rita/kombain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692696"/>
            <a:ext cx="3125748" cy="2160239"/>
          </a:xfrm>
          <a:prstGeom prst="rect">
            <a:avLst/>
          </a:prstGeom>
          <a:noFill/>
        </p:spPr>
      </p:pic>
      <p:pic>
        <p:nvPicPr>
          <p:cNvPr id="19" name="Рисунок 18" descr="Бытовая техника для кухни"/>
          <p:cNvPicPr/>
          <p:nvPr/>
        </p:nvPicPr>
        <p:blipFill>
          <a:blip r:embed="rId8" cstate="print"/>
          <a:srcRect t="70588" r="50467" b="2206"/>
          <a:stretch>
            <a:fillRect/>
          </a:stretch>
        </p:blipFill>
        <p:spPr bwMode="auto">
          <a:xfrm flipH="1">
            <a:off x="2915816" y="2564904"/>
            <a:ext cx="1448685" cy="158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268</TotalTime>
  <Words>53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Учитель технологии Иовенко Т.Ю. город  москва, Тинао, Гбоу школа №1392 </vt:lpstr>
      <vt:lpstr>Кухня.</vt:lpstr>
      <vt:lpstr>Плиты – бывают газовые и электрические</vt:lpstr>
      <vt:lpstr>кухонные вытяжки</vt:lpstr>
      <vt:lpstr>Холодильник и Морозильные камеры</vt:lpstr>
      <vt:lpstr>посудомоечная машина</vt:lpstr>
      <vt:lpstr>Мелкая бытовая техника для кухни 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22</cp:revision>
  <dcterms:created xsi:type="dcterms:W3CDTF">2015-08-20T09:39:05Z</dcterms:created>
  <dcterms:modified xsi:type="dcterms:W3CDTF">2015-08-20T14:18:55Z</dcterms:modified>
</cp:coreProperties>
</file>