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2" r:id="rId9"/>
    <p:sldId id="266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7" autoAdjust="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F962C-3915-4D56-B2EB-0B8C58BFAEC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99D984-7398-48BD-A6ED-44074F943B7B}">
      <dgm:prSet phldrT="[Текст]"/>
      <dgm:spPr/>
      <dgm:t>
        <a:bodyPr/>
        <a:lstStyle/>
        <a:p>
          <a:r>
            <a:rPr lang="ru-RU" b="1" dirty="0" smtClean="0"/>
            <a:t>Игры с цифрами и числами</a:t>
          </a:r>
          <a:endParaRPr lang="ru-RU" dirty="0"/>
        </a:p>
      </dgm:t>
    </dgm:pt>
    <dgm:pt modelId="{7D97C925-FEF9-4C72-B7B0-A5B0CC8EA336}" type="parTrans" cxnId="{210A9FE2-2CAC-4F48-BB0E-82203879160A}">
      <dgm:prSet/>
      <dgm:spPr/>
      <dgm:t>
        <a:bodyPr/>
        <a:lstStyle/>
        <a:p>
          <a:endParaRPr lang="ru-RU"/>
        </a:p>
      </dgm:t>
    </dgm:pt>
    <dgm:pt modelId="{1245DFAD-A309-49D3-A39A-EA41B3D504A6}" type="sibTrans" cxnId="{210A9FE2-2CAC-4F48-BB0E-82203879160A}">
      <dgm:prSet/>
      <dgm:spPr/>
      <dgm:t>
        <a:bodyPr/>
        <a:lstStyle/>
        <a:p>
          <a:endParaRPr lang="ru-RU"/>
        </a:p>
      </dgm:t>
    </dgm:pt>
    <dgm:pt modelId="{02B371E5-F7E8-4F33-A16D-4F937B96AC53}">
      <dgm:prSet/>
      <dgm:spPr/>
      <dgm:t>
        <a:bodyPr/>
        <a:lstStyle/>
        <a:p>
          <a:r>
            <a:rPr lang="ru-RU" b="1" dirty="0" smtClean="0"/>
            <a:t>Игры путешествие во времени</a:t>
          </a:r>
          <a:endParaRPr lang="ru-RU" dirty="0"/>
        </a:p>
      </dgm:t>
    </dgm:pt>
    <dgm:pt modelId="{03AAB6D3-CF3A-46A6-8FBE-4C339161A5DB}" type="parTrans" cxnId="{C955AB1E-DD06-4B7B-AFCD-98D9A39EAE59}">
      <dgm:prSet/>
      <dgm:spPr/>
      <dgm:t>
        <a:bodyPr/>
        <a:lstStyle/>
        <a:p>
          <a:endParaRPr lang="ru-RU"/>
        </a:p>
      </dgm:t>
    </dgm:pt>
    <dgm:pt modelId="{8C9A11F6-7CC7-4F95-B5BA-F8E53FFA576E}" type="sibTrans" cxnId="{C955AB1E-DD06-4B7B-AFCD-98D9A39EAE59}">
      <dgm:prSet/>
      <dgm:spPr/>
      <dgm:t>
        <a:bodyPr/>
        <a:lstStyle/>
        <a:p>
          <a:endParaRPr lang="ru-RU"/>
        </a:p>
      </dgm:t>
    </dgm:pt>
    <dgm:pt modelId="{010D8F38-A1E4-493C-ADD4-2AA8580AD028}">
      <dgm:prSet/>
      <dgm:spPr/>
      <dgm:t>
        <a:bodyPr/>
        <a:lstStyle/>
        <a:p>
          <a:r>
            <a:rPr lang="ru-RU" b="1" dirty="0" smtClean="0"/>
            <a:t>Игры с геометрическими фигурами</a:t>
          </a:r>
          <a:endParaRPr lang="ru-RU" dirty="0"/>
        </a:p>
      </dgm:t>
    </dgm:pt>
    <dgm:pt modelId="{803DEC6A-C6A1-47BF-8475-E5F0411FDE5D}" type="parTrans" cxnId="{00C55129-1A58-45D5-B34E-F31CCBD31F52}">
      <dgm:prSet/>
      <dgm:spPr/>
      <dgm:t>
        <a:bodyPr/>
        <a:lstStyle/>
        <a:p>
          <a:endParaRPr lang="ru-RU"/>
        </a:p>
      </dgm:t>
    </dgm:pt>
    <dgm:pt modelId="{D483C4CB-6D00-42C6-BC94-919180DB271B}" type="sibTrans" cxnId="{00C55129-1A58-45D5-B34E-F31CCBD31F52}">
      <dgm:prSet/>
      <dgm:spPr/>
      <dgm:t>
        <a:bodyPr/>
        <a:lstStyle/>
        <a:p>
          <a:endParaRPr lang="ru-RU"/>
        </a:p>
      </dgm:t>
    </dgm:pt>
    <dgm:pt modelId="{A9535DD3-4856-4AFB-9EB9-B887B7A90D1E}">
      <dgm:prSet/>
      <dgm:spPr/>
      <dgm:t>
        <a:bodyPr/>
        <a:lstStyle/>
        <a:p>
          <a:r>
            <a:rPr lang="ru-RU" b="1" dirty="0" smtClean="0"/>
            <a:t>Игры на ориентировки в пространстве</a:t>
          </a:r>
          <a:endParaRPr lang="ru-RU" dirty="0"/>
        </a:p>
      </dgm:t>
    </dgm:pt>
    <dgm:pt modelId="{33305ED2-5A07-4FA5-85EF-8320B654561B}" type="parTrans" cxnId="{5AF1CFFE-8B11-433D-977A-DD7DB34B5485}">
      <dgm:prSet/>
      <dgm:spPr/>
      <dgm:t>
        <a:bodyPr/>
        <a:lstStyle/>
        <a:p>
          <a:endParaRPr lang="ru-RU"/>
        </a:p>
      </dgm:t>
    </dgm:pt>
    <dgm:pt modelId="{2C7A4C09-F465-43E1-8066-A287F8623442}" type="sibTrans" cxnId="{5AF1CFFE-8B11-433D-977A-DD7DB34B5485}">
      <dgm:prSet/>
      <dgm:spPr/>
      <dgm:t>
        <a:bodyPr/>
        <a:lstStyle/>
        <a:p>
          <a:endParaRPr lang="ru-RU"/>
        </a:p>
      </dgm:t>
    </dgm:pt>
    <dgm:pt modelId="{9396E100-3567-4919-AB44-A5FED9AE42F7}">
      <dgm:prSet/>
      <dgm:spPr/>
      <dgm:t>
        <a:bodyPr/>
        <a:lstStyle/>
        <a:p>
          <a:r>
            <a:rPr lang="ru-RU" b="1" dirty="0" smtClean="0"/>
            <a:t>Игры на логическое мышление</a:t>
          </a:r>
          <a:endParaRPr lang="ru-RU" dirty="0"/>
        </a:p>
      </dgm:t>
    </dgm:pt>
    <dgm:pt modelId="{BADFFEF4-008A-4955-BCCF-FB98C760CB0C}" type="parTrans" cxnId="{BF33A469-25CB-43B1-955A-4C640995D95D}">
      <dgm:prSet/>
      <dgm:spPr/>
      <dgm:t>
        <a:bodyPr/>
        <a:lstStyle/>
        <a:p>
          <a:endParaRPr lang="ru-RU"/>
        </a:p>
      </dgm:t>
    </dgm:pt>
    <dgm:pt modelId="{17CA5CED-FE6D-40A3-82E9-7A65C00A85BA}" type="sibTrans" cxnId="{BF33A469-25CB-43B1-955A-4C640995D95D}">
      <dgm:prSet/>
      <dgm:spPr/>
      <dgm:t>
        <a:bodyPr/>
        <a:lstStyle/>
        <a:p>
          <a:endParaRPr lang="ru-RU"/>
        </a:p>
      </dgm:t>
    </dgm:pt>
    <dgm:pt modelId="{EC987B57-DD9B-43FE-8466-E6B576C0ED7D}" type="pres">
      <dgm:prSet presAssocID="{D88F962C-3915-4D56-B2EB-0B8C58BFAE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57066-BDC1-4890-B57C-165C65920AAB}" type="pres">
      <dgm:prSet presAssocID="{D88F962C-3915-4D56-B2EB-0B8C58BFAEC8}" presName="cycle" presStyleCnt="0"/>
      <dgm:spPr/>
    </dgm:pt>
    <dgm:pt modelId="{493EB3A1-B27E-4953-9C92-529EB636F2EA}" type="pres">
      <dgm:prSet presAssocID="{1399D984-7398-48BD-A6ED-44074F943B7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53622-4C22-4B0A-ADCF-FFBE252F872A}" type="pres">
      <dgm:prSet presAssocID="{1245DFAD-A309-49D3-A39A-EA41B3D504A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C5544EC-485C-4601-9C32-2BAD6867870F}" type="pres">
      <dgm:prSet presAssocID="{A9535DD3-4856-4AFB-9EB9-B887B7A90D1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84033-EEC1-4ABD-BA50-C9ED05EEF0DA}" type="pres">
      <dgm:prSet presAssocID="{9396E100-3567-4919-AB44-A5FED9AE42F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5F05-71B3-4735-846E-A85F1F418983}" type="pres">
      <dgm:prSet presAssocID="{02B371E5-F7E8-4F33-A16D-4F937B96AC5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94DAE-2C44-46ED-AA9E-BFD9CD8D1752}" type="pres">
      <dgm:prSet presAssocID="{010D8F38-A1E4-493C-ADD4-2AA8580AD02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1CFFE-8B11-433D-977A-DD7DB34B5485}" srcId="{D88F962C-3915-4D56-B2EB-0B8C58BFAEC8}" destId="{A9535DD3-4856-4AFB-9EB9-B887B7A90D1E}" srcOrd="1" destOrd="0" parTransId="{33305ED2-5A07-4FA5-85EF-8320B654561B}" sibTransId="{2C7A4C09-F465-43E1-8066-A287F8623442}"/>
    <dgm:cxn modelId="{8E9494BA-EFAC-428E-8510-437A6C845DAF}" type="presOf" srcId="{010D8F38-A1E4-493C-ADD4-2AA8580AD028}" destId="{CC194DAE-2C44-46ED-AA9E-BFD9CD8D1752}" srcOrd="0" destOrd="0" presId="urn:microsoft.com/office/officeart/2005/8/layout/cycle3"/>
    <dgm:cxn modelId="{7F5F0BED-F7B0-4E8F-BAB4-6B3AD7F10B2B}" type="presOf" srcId="{A9535DD3-4856-4AFB-9EB9-B887B7A90D1E}" destId="{1C5544EC-485C-4601-9C32-2BAD6867870F}" srcOrd="0" destOrd="0" presId="urn:microsoft.com/office/officeart/2005/8/layout/cycle3"/>
    <dgm:cxn modelId="{BF33A469-25CB-43B1-955A-4C640995D95D}" srcId="{D88F962C-3915-4D56-B2EB-0B8C58BFAEC8}" destId="{9396E100-3567-4919-AB44-A5FED9AE42F7}" srcOrd="2" destOrd="0" parTransId="{BADFFEF4-008A-4955-BCCF-FB98C760CB0C}" sibTransId="{17CA5CED-FE6D-40A3-82E9-7A65C00A85BA}"/>
    <dgm:cxn modelId="{C147926E-9708-4195-B86E-FE28EAECECA7}" type="presOf" srcId="{9396E100-3567-4919-AB44-A5FED9AE42F7}" destId="{B9784033-EEC1-4ABD-BA50-C9ED05EEF0DA}" srcOrd="0" destOrd="0" presId="urn:microsoft.com/office/officeart/2005/8/layout/cycle3"/>
    <dgm:cxn modelId="{5E8E4535-8EE2-42F1-936E-ED279B48D0B7}" type="presOf" srcId="{1399D984-7398-48BD-A6ED-44074F943B7B}" destId="{493EB3A1-B27E-4953-9C92-529EB636F2EA}" srcOrd="0" destOrd="0" presId="urn:microsoft.com/office/officeart/2005/8/layout/cycle3"/>
    <dgm:cxn modelId="{210A9FE2-2CAC-4F48-BB0E-82203879160A}" srcId="{D88F962C-3915-4D56-B2EB-0B8C58BFAEC8}" destId="{1399D984-7398-48BD-A6ED-44074F943B7B}" srcOrd="0" destOrd="0" parTransId="{7D97C925-FEF9-4C72-B7B0-A5B0CC8EA336}" sibTransId="{1245DFAD-A309-49D3-A39A-EA41B3D504A6}"/>
    <dgm:cxn modelId="{4DB0E82B-D9B0-471D-A21C-A3D993E5C1E7}" type="presOf" srcId="{D88F962C-3915-4D56-B2EB-0B8C58BFAEC8}" destId="{EC987B57-DD9B-43FE-8466-E6B576C0ED7D}" srcOrd="0" destOrd="0" presId="urn:microsoft.com/office/officeart/2005/8/layout/cycle3"/>
    <dgm:cxn modelId="{00C55129-1A58-45D5-B34E-F31CCBD31F52}" srcId="{D88F962C-3915-4D56-B2EB-0B8C58BFAEC8}" destId="{010D8F38-A1E4-493C-ADD4-2AA8580AD028}" srcOrd="4" destOrd="0" parTransId="{803DEC6A-C6A1-47BF-8475-E5F0411FDE5D}" sibTransId="{D483C4CB-6D00-42C6-BC94-919180DB271B}"/>
    <dgm:cxn modelId="{C955AB1E-DD06-4B7B-AFCD-98D9A39EAE59}" srcId="{D88F962C-3915-4D56-B2EB-0B8C58BFAEC8}" destId="{02B371E5-F7E8-4F33-A16D-4F937B96AC53}" srcOrd="3" destOrd="0" parTransId="{03AAB6D3-CF3A-46A6-8FBE-4C339161A5DB}" sibTransId="{8C9A11F6-7CC7-4F95-B5BA-F8E53FFA576E}"/>
    <dgm:cxn modelId="{74AF0E4E-DA00-410B-B7B3-4CA94ECDE5CB}" type="presOf" srcId="{1245DFAD-A309-49D3-A39A-EA41B3D504A6}" destId="{26853622-4C22-4B0A-ADCF-FFBE252F872A}" srcOrd="0" destOrd="0" presId="urn:microsoft.com/office/officeart/2005/8/layout/cycle3"/>
    <dgm:cxn modelId="{CB652225-5921-41AC-94DC-8359370693FA}" type="presOf" srcId="{02B371E5-F7E8-4F33-A16D-4F937B96AC53}" destId="{D89A5F05-71B3-4735-846E-A85F1F418983}" srcOrd="0" destOrd="0" presId="urn:microsoft.com/office/officeart/2005/8/layout/cycle3"/>
    <dgm:cxn modelId="{EFF587F7-FC1B-4D29-831C-075AC5892302}" type="presParOf" srcId="{EC987B57-DD9B-43FE-8466-E6B576C0ED7D}" destId="{BD157066-BDC1-4890-B57C-165C65920AAB}" srcOrd="0" destOrd="0" presId="urn:microsoft.com/office/officeart/2005/8/layout/cycle3"/>
    <dgm:cxn modelId="{22BEF6BC-B64D-4307-9378-D7461F17C691}" type="presParOf" srcId="{BD157066-BDC1-4890-B57C-165C65920AAB}" destId="{493EB3A1-B27E-4953-9C92-529EB636F2EA}" srcOrd="0" destOrd="0" presId="urn:microsoft.com/office/officeart/2005/8/layout/cycle3"/>
    <dgm:cxn modelId="{890228B8-924F-457E-BBCA-498A6038C997}" type="presParOf" srcId="{BD157066-BDC1-4890-B57C-165C65920AAB}" destId="{26853622-4C22-4B0A-ADCF-FFBE252F872A}" srcOrd="1" destOrd="0" presId="urn:microsoft.com/office/officeart/2005/8/layout/cycle3"/>
    <dgm:cxn modelId="{DD23C15E-5379-4749-BCD3-E11F8C9D2F10}" type="presParOf" srcId="{BD157066-BDC1-4890-B57C-165C65920AAB}" destId="{1C5544EC-485C-4601-9C32-2BAD6867870F}" srcOrd="2" destOrd="0" presId="urn:microsoft.com/office/officeart/2005/8/layout/cycle3"/>
    <dgm:cxn modelId="{C0552B99-0578-457C-AF54-AC35BEFDE1F0}" type="presParOf" srcId="{BD157066-BDC1-4890-B57C-165C65920AAB}" destId="{B9784033-EEC1-4ABD-BA50-C9ED05EEF0DA}" srcOrd="3" destOrd="0" presId="urn:microsoft.com/office/officeart/2005/8/layout/cycle3"/>
    <dgm:cxn modelId="{8D7339DF-3BF9-4609-8AAF-076499FF97C9}" type="presParOf" srcId="{BD157066-BDC1-4890-B57C-165C65920AAB}" destId="{D89A5F05-71B3-4735-846E-A85F1F418983}" srcOrd="4" destOrd="0" presId="urn:microsoft.com/office/officeart/2005/8/layout/cycle3"/>
    <dgm:cxn modelId="{1D354B91-701A-4E18-B006-FA8E3D7C2ED6}" type="presParOf" srcId="{BD157066-BDC1-4890-B57C-165C65920AAB}" destId="{CC194DAE-2C44-46ED-AA9E-BFD9CD8D175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D0E59-F092-4339-AD88-8BCA7A0393B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33134A-3EDE-464C-B6D9-B972B8AEBB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Какой цифры не стало</a:t>
          </a:r>
          <a:endParaRPr lang="ru-RU" dirty="0">
            <a:solidFill>
              <a:schemeClr val="tx1"/>
            </a:solidFill>
          </a:endParaRPr>
        </a:p>
      </dgm:t>
    </dgm:pt>
    <dgm:pt modelId="{41298BE9-E0F3-4C66-B6B9-D2B000D69E40}" type="parTrans" cxnId="{93D3B4C8-4896-446F-AB92-6FB8A7721DBE}">
      <dgm:prSet/>
      <dgm:spPr/>
      <dgm:t>
        <a:bodyPr/>
        <a:lstStyle/>
        <a:p>
          <a:endParaRPr lang="ru-RU"/>
        </a:p>
      </dgm:t>
    </dgm:pt>
    <dgm:pt modelId="{B470BF7B-C1A0-4758-BA56-4C69EC9AE4F8}" type="sibTrans" cxnId="{93D3B4C8-4896-446F-AB92-6FB8A7721DBE}">
      <dgm:prSet/>
      <dgm:spPr/>
      <dgm:t>
        <a:bodyPr/>
        <a:lstStyle/>
        <a:p>
          <a:endParaRPr lang="ru-RU"/>
        </a:p>
      </dgm:t>
    </dgm:pt>
    <dgm:pt modelId="{27307A47-7BC4-4B41-930B-9CD9D1308EE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Путаница</a:t>
          </a:r>
          <a:endParaRPr lang="ru-RU" dirty="0">
            <a:solidFill>
              <a:schemeClr val="tx1"/>
            </a:solidFill>
          </a:endParaRPr>
        </a:p>
      </dgm:t>
    </dgm:pt>
    <dgm:pt modelId="{3C0A46DA-C373-42F7-913D-41F2EC3508A7}" type="parTrans" cxnId="{4F1B4911-0393-4709-A1F2-DAAC7860F176}">
      <dgm:prSet/>
      <dgm:spPr/>
      <dgm:t>
        <a:bodyPr/>
        <a:lstStyle/>
        <a:p>
          <a:endParaRPr lang="ru-RU"/>
        </a:p>
      </dgm:t>
    </dgm:pt>
    <dgm:pt modelId="{CE9B3A77-C506-40EE-94FD-FEC7A0E6CC99}" type="sibTrans" cxnId="{4F1B4911-0393-4709-A1F2-DAAC7860F176}">
      <dgm:prSet/>
      <dgm:spPr/>
      <dgm:t>
        <a:bodyPr/>
        <a:lstStyle/>
        <a:p>
          <a:endParaRPr lang="ru-RU"/>
        </a:p>
      </dgm:t>
    </dgm:pt>
    <dgm:pt modelId="{6C79859E-427E-474B-AFB0-3C6ACF634F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Исправь ошибку</a:t>
          </a:r>
          <a:endParaRPr lang="ru-RU" dirty="0">
            <a:solidFill>
              <a:schemeClr val="tx1"/>
            </a:solidFill>
          </a:endParaRPr>
        </a:p>
      </dgm:t>
    </dgm:pt>
    <dgm:pt modelId="{2F7DFA7D-A3D2-4916-8C0E-41007E8539CC}" type="parTrans" cxnId="{695DB95F-F515-46D7-9465-5FD7CF0D8B17}">
      <dgm:prSet/>
      <dgm:spPr/>
      <dgm:t>
        <a:bodyPr/>
        <a:lstStyle/>
        <a:p>
          <a:endParaRPr lang="ru-RU"/>
        </a:p>
      </dgm:t>
    </dgm:pt>
    <dgm:pt modelId="{DC9AAF5E-5B13-49D7-A329-B208A129D2A2}" type="sibTrans" cxnId="{695DB95F-F515-46D7-9465-5FD7CF0D8B17}">
      <dgm:prSet/>
      <dgm:spPr/>
      <dgm:t>
        <a:bodyPr/>
        <a:lstStyle/>
        <a:p>
          <a:endParaRPr lang="ru-RU"/>
        </a:p>
      </dgm:t>
    </dgm:pt>
    <dgm:pt modelId="{38851EBC-FFB3-4F17-A33F-2EEE43473CE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Убираем цифры</a:t>
          </a:r>
          <a:endParaRPr lang="ru-RU" dirty="0">
            <a:solidFill>
              <a:schemeClr val="tx1"/>
            </a:solidFill>
          </a:endParaRPr>
        </a:p>
      </dgm:t>
    </dgm:pt>
    <dgm:pt modelId="{75FF1916-06DC-4CBF-9904-80BA36792B5F}" type="parTrans" cxnId="{8CDC7432-5AB0-4061-851D-072703EE5257}">
      <dgm:prSet/>
      <dgm:spPr/>
      <dgm:t>
        <a:bodyPr/>
        <a:lstStyle/>
        <a:p>
          <a:endParaRPr lang="ru-RU"/>
        </a:p>
      </dgm:t>
    </dgm:pt>
    <dgm:pt modelId="{76826437-57B9-4F22-8F81-99E1D3F3531A}" type="sibTrans" cxnId="{8CDC7432-5AB0-4061-851D-072703EE5257}">
      <dgm:prSet/>
      <dgm:spPr/>
      <dgm:t>
        <a:bodyPr/>
        <a:lstStyle/>
        <a:p>
          <a:endParaRPr lang="ru-RU"/>
        </a:p>
      </dgm:t>
    </dgm:pt>
    <dgm:pt modelId="{5506DB94-2174-4FC3-81FC-12D23CF267A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Назови соседей</a:t>
          </a:r>
          <a:endParaRPr lang="ru-RU" dirty="0">
            <a:solidFill>
              <a:schemeClr val="tx1"/>
            </a:solidFill>
          </a:endParaRPr>
        </a:p>
      </dgm:t>
    </dgm:pt>
    <dgm:pt modelId="{569F016C-FDAB-4272-A3BD-2CF1E10F8123}" type="parTrans" cxnId="{1A397272-A1C6-49C3-9F36-EDF6617F8507}">
      <dgm:prSet/>
      <dgm:spPr/>
      <dgm:t>
        <a:bodyPr/>
        <a:lstStyle/>
        <a:p>
          <a:endParaRPr lang="ru-RU"/>
        </a:p>
      </dgm:t>
    </dgm:pt>
    <dgm:pt modelId="{72632BC9-6F2B-4122-B61E-115D5106C698}" type="sibTrans" cxnId="{1A397272-A1C6-49C3-9F36-EDF6617F8507}">
      <dgm:prSet/>
      <dgm:spPr/>
      <dgm:t>
        <a:bodyPr/>
        <a:lstStyle/>
        <a:p>
          <a:endParaRPr lang="ru-RU"/>
        </a:p>
      </dgm:t>
    </dgm:pt>
    <dgm:pt modelId="{4B4E7FA8-4736-457F-8B54-B627C5BA31CC}" type="pres">
      <dgm:prSet presAssocID="{F21D0E59-F092-4339-AD88-8BCA7A0393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BB40F-B19A-41AE-BC01-DA9878AE3EB0}" type="pres">
      <dgm:prSet presAssocID="{A333134A-3EDE-464C-B6D9-B972B8AEBB05}" presName="node" presStyleLbl="node1" presStyleIdx="0" presStyleCnt="5" custScaleX="28696" custScaleY="21079" custLinFactNeighborX="-16812" custLinFactNeighborY="-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5AB70-E4DF-424D-AE5C-AEB13A2D219F}" type="pres">
      <dgm:prSet presAssocID="{B470BF7B-C1A0-4758-BA56-4C69EC9AE4F8}" presName="sibTrans" presStyleCnt="0"/>
      <dgm:spPr/>
    </dgm:pt>
    <dgm:pt modelId="{A956B02B-2AF3-4521-AF55-1F3C42825C4C}" type="pres">
      <dgm:prSet presAssocID="{27307A47-7BC4-4B41-930B-9CD9D1308EE2}" presName="node" presStyleLbl="node1" presStyleIdx="1" presStyleCnt="5" custScaleX="27679" custScaleY="17762" custLinFactNeighborX="16813" custLinFactNeighborY="-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6BBB5-EE38-4AF1-8268-690F9DA446EA}" type="pres">
      <dgm:prSet presAssocID="{CE9B3A77-C506-40EE-94FD-FEC7A0E6CC99}" presName="sibTrans" presStyleCnt="0"/>
      <dgm:spPr/>
    </dgm:pt>
    <dgm:pt modelId="{57810D24-044C-44AB-B52F-BDEB66B247AC}" type="pres">
      <dgm:prSet presAssocID="{6C79859E-427E-474B-AFB0-3C6ACF634FE0}" presName="node" presStyleLbl="node1" presStyleIdx="2" presStyleCnt="5" custScaleX="32604" custScaleY="17308" custLinFactNeighborX="-11238" custLinFactNeighborY="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1FA7D-AFF6-49D2-A075-57BDEF98F732}" type="pres">
      <dgm:prSet presAssocID="{DC9AAF5E-5B13-49D7-A329-B208A129D2A2}" presName="sibTrans" presStyleCnt="0"/>
      <dgm:spPr/>
    </dgm:pt>
    <dgm:pt modelId="{B1FA4711-5F71-40E7-BE79-1403B668396B}" type="pres">
      <dgm:prSet presAssocID="{38851EBC-FFB3-4F17-A33F-2EEE43473CEA}" presName="node" presStyleLbl="node1" presStyleIdx="3" presStyleCnt="5" custScaleX="38492" custScaleY="18701" custLinFactNeighborX="-28842" custLinFactNeighborY="2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F3159-D6A4-4ABF-AFC1-3A34E549B4A5}" type="pres">
      <dgm:prSet presAssocID="{76826437-57B9-4F22-8F81-99E1D3F3531A}" presName="sibTrans" presStyleCnt="0"/>
      <dgm:spPr/>
    </dgm:pt>
    <dgm:pt modelId="{31D55F90-E73A-4131-BBDB-397FF08B6C49}" type="pres">
      <dgm:prSet presAssocID="{5506DB94-2174-4FC3-81FC-12D23CF267A6}" presName="node" presStyleLbl="node1" presStyleIdx="4" presStyleCnt="5" custScaleX="39396" custScaleY="20440" custLinFactNeighborX="30412" custLinFactNeighborY="3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22341C-6773-47FF-B3C8-BE8E0FC874C6}" type="presOf" srcId="{5506DB94-2174-4FC3-81FC-12D23CF267A6}" destId="{31D55F90-E73A-4131-BBDB-397FF08B6C49}" srcOrd="0" destOrd="0" presId="urn:microsoft.com/office/officeart/2005/8/layout/default"/>
    <dgm:cxn modelId="{81429A40-C545-4EBB-9D9B-E2FA38B86B34}" type="presOf" srcId="{38851EBC-FFB3-4F17-A33F-2EEE43473CEA}" destId="{B1FA4711-5F71-40E7-BE79-1403B668396B}" srcOrd="0" destOrd="0" presId="urn:microsoft.com/office/officeart/2005/8/layout/default"/>
    <dgm:cxn modelId="{650374EE-A137-4FF4-917E-F76290703D46}" type="presOf" srcId="{27307A47-7BC4-4B41-930B-9CD9D1308EE2}" destId="{A956B02B-2AF3-4521-AF55-1F3C42825C4C}" srcOrd="0" destOrd="0" presId="urn:microsoft.com/office/officeart/2005/8/layout/default"/>
    <dgm:cxn modelId="{93D3B4C8-4896-446F-AB92-6FB8A7721DBE}" srcId="{F21D0E59-F092-4339-AD88-8BCA7A0393B7}" destId="{A333134A-3EDE-464C-B6D9-B972B8AEBB05}" srcOrd="0" destOrd="0" parTransId="{41298BE9-E0F3-4C66-B6B9-D2B000D69E40}" sibTransId="{B470BF7B-C1A0-4758-BA56-4C69EC9AE4F8}"/>
    <dgm:cxn modelId="{4F1B4911-0393-4709-A1F2-DAAC7860F176}" srcId="{F21D0E59-F092-4339-AD88-8BCA7A0393B7}" destId="{27307A47-7BC4-4B41-930B-9CD9D1308EE2}" srcOrd="1" destOrd="0" parTransId="{3C0A46DA-C373-42F7-913D-41F2EC3508A7}" sibTransId="{CE9B3A77-C506-40EE-94FD-FEC7A0E6CC99}"/>
    <dgm:cxn modelId="{75659C1F-0A13-4467-995F-AED66B38F249}" type="presOf" srcId="{A333134A-3EDE-464C-B6D9-B972B8AEBB05}" destId="{C33BB40F-B19A-41AE-BC01-DA9878AE3EB0}" srcOrd="0" destOrd="0" presId="urn:microsoft.com/office/officeart/2005/8/layout/default"/>
    <dgm:cxn modelId="{1A397272-A1C6-49C3-9F36-EDF6617F8507}" srcId="{F21D0E59-F092-4339-AD88-8BCA7A0393B7}" destId="{5506DB94-2174-4FC3-81FC-12D23CF267A6}" srcOrd="4" destOrd="0" parTransId="{569F016C-FDAB-4272-A3BD-2CF1E10F8123}" sibTransId="{72632BC9-6F2B-4122-B61E-115D5106C698}"/>
    <dgm:cxn modelId="{4CB7F1D8-CCA3-4C2D-8579-3485C345532C}" type="presOf" srcId="{F21D0E59-F092-4339-AD88-8BCA7A0393B7}" destId="{4B4E7FA8-4736-457F-8B54-B627C5BA31CC}" srcOrd="0" destOrd="0" presId="urn:microsoft.com/office/officeart/2005/8/layout/default"/>
    <dgm:cxn modelId="{8CDC7432-5AB0-4061-851D-072703EE5257}" srcId="{F21D0E59-F092-4339-AD88-8BCA7A0393B7}" destId="{38851EBC-FFB3-4F17-A33F-2EEE43473CEA}" srcOrd="3" destOrd="0" parTransId="{75FF1916-06DC-4CBF-9904-80BA36792B5F}" sibTransId="{76826437-57B9-4F22-8F81-99E1D3F3531A}"/>
    <dgm:cxn modelId="{695DB95F-F515-46D7-9465-5FD7CF0D8B17}" srcId="{F21D0E59-F092-4339-AD88-8BCA7A0393B7}" destId="{6C79859E-427E-474B-AFB0-3C6ACF634FE0}" srcOrd="2" destOrd="0" parTransId="{2F7DFA7D-A3D2-4916-8C0E-41007E8539CC}" sibTransId="{DC9AAF5E-5B13-49D7-A329-B208A129D2A2}"/>
    <dgm:cxn modelId="{B2CAE0E0-6906-4A8D-A8A8-E318CD783086}" type="presOf" srcId="{6C79859E-427E-474B-AFB0-3C6ACF634FE0}" destId="{57810D24-044C-44AB-B52F-BDEB66B247AC}" srcOrd="0" destOrd="0" presId="urn:microsoft.com/office/officeart/2005/8/layout/default"/>
    <dgm:cxn modelId="{17C1E2A3-BC73-4A5D-B6AA-686B8B49B13E}" type="presParOf" srcId="{4B4E7FA8-4736-457F-8B54-B627C5BA31CC}" destId="{C33BB40F-B19A-41AE-BC01-DA9878AE3EB0}" srcOrd="0" destOrd="0" presId="urn:microsoft.com/office/officeart/2005/8/layout/default"/>
    <dgm:cxn modelId="{3B6FE071-FD3A-4FE4-ACAA-07BF6C3C597A}" type="presParOf" srcId="{4B4E7FA8-4736-457F-8B54-B627C5BA31CC}" destId="{2C15AB70-E4DF-424D-AE5C-AEB13A2D219F}" srcOrd="1" destOrd="0" presId="urn:microsoft.com/office/officeart/2005/8/layout/default"/>
    <dgm:cxn modelId="{47E62AD7-097E-4B2F-B4ED-03A0FC77A968}" type="presParOf" srcId="{4B4E7FA8-4736-457F-8B54-B627C5BA31CC}" destId="{A956B02B-2AF3-4521-AF55-1F3C42825C4C}" srcOrd="2" destOrd="0" presId="urn:microsoft.com/office/officeart/2005/8/layout/default"/>
    <dgm:cxn modelId="{D3E1A28F-83CE-4E46-9340-4F0F774505F6}" type="presParOf" srcId="{4B4E7FA8-4736-457F-8B54-B627C5BA31CC}" destId="{4F66BBB5-EE38-4AF1-8268-690F9DA446EA}" srcOrd="3" destOrd="0" presId="urn:microsoft.com/office/officeart/2005/8/layout/default"/>
    <dgm:cxn modelId="{3F37D693-94C7-4075-97D4-7FC5CD3C6AAE}" type="presParOf" srcId="{4B4E7FA8-4736-457F-8B54-B627C5BA31CC}" destId="{57810D24-044C-44AB-B52F-BDEB66B247AC}" srcOrd="4" destOrd="0" presId="urn:microsoft.com/office/officeart/2005/8/layout/default"/>
    <dgm:cxn modelId="{27DF5C94-9138-4902-90FA-56CEEC95E3BB}" type="presParOf" srcId="{4B4E7FA8-4736-457F-8B54-B627C5BA31CC}" destId="{1431FA7D-AFF6-49D2-A075-57BDEF98F732}" srcOrd="5" destOrd="0" presId="urn:microsoft.com/office/officeart/2005/8/layout/default"/>
    <dgm:cxn modelId="{E12880F1-30CB-460E-8D7F-DD48D75663C1}" type="presParOf" srcId="{4B4E7FA8-4736-457F-8B54-B627C5BA31CC}" destId="{B1FA4711-5F71-40E7-BE79-1403B668396B}" srcOrd="6" destOrd="0" presId="urn:microsoft.com/office/officeart/2005/8/layout/default"/>
    <dgm:cxn modelId="{1010F87B-4E20-44FB-BD96-27E79BEC89EF}" type="presParOf" srcId="{4B4E7FA8-4736-457F-8B54-B627C5BA31CC}" destId="{299F3159-D6A4-4ABF-AFC1-3A34E549B4A5}" srcOrd="7" destOrd="0" presId="urn:microsoft.com/office/officeart/2005/8/layout/default"/>
    <dgm:cxn modelId="{327CEB23-4DD4-41DD-9B71-0C5CF2C6969C}" type="presParOf" srcId="{4B4E7FA8-4736-457F-8B54-B627C5BA31CC}" destId="{31D55F90-E73A-4131-BBDB-397FF08B6C49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FBE53-0BBA-4B76-904D-EA76C466CE7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F68F38C-5724-4B4F-AC68-8A7E96EEABE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Геометрическое лото</a:t>
          </a:r>
          <a:endParaRPr lang="ru-RU" dirty="0">
            <a:solidFill>
              <a:srgbClr val="FF0000"/>
            </a:solidFill>
          </a:endParaRPr>
        </a:p>
      </dgm:t>
    </dgm:pt>
    <dgm:pt modelId="{F3E62E85-A90D-464E-A0F2-6EF676EC5D66}" type="parTrans" cxnId="{0648CC81-AE5D-4E0D-B500-54D703F8B604}">
      <dgm:prSet/>
      <dgm:spPr/>
      <dgm:t>
        <a:bodyPr/>
        <a:lstStyle/>
        <a:p>
          <a:endParaRPr lang="ru-RU"/>
        </a:p>
      </dgm:t>
    </dgm:pt>
    <dgm:pt modelId="{DFAC66C7-C632-445B-B097-23BFB0326C59}" type="sibTrans" cxnId="{0648CC81-AE5D-4E0D-B500-54D703F8B604}">
      <dgm:prSet/>
      <dgm:spPr/>
      <dgm:t>
        <a:bodyPr/>
        <a:lstStyle/>
        <a:p>
          <a:endParaRPr lang="ru-RU"/>
        </a:p>
      </dgm:t>
    </dgm:pt>
    <dgm:pt modelId="{EDF7E67F-E105-46B9-948B-ADFF054B051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Чудесный мешочек</a:t>
          </a:r>
          <a:endParaRPr lang="ru-RU" dirty="0">
            <a:solidFill>
              <a:srgbClr val="FF0000"/>
            </a:solidFill>
          </a:endParaRPr>
        </a:p>
      </dgm:t>
    </dgm:pt>
    <dgm:pt modelId="{E47C8B26-17CA-4474-8D4C-E0E2A2D10132}" type="parTrans" cxnId="{5291813E-F10E-48C6-88FA-BC2B58C5D8DD}">
      <dgm:prSet/>
      <dgm:spPr/>
      <dgm:t>
        <a:bodyPr/>
        <a:lstStyle/>
        <a:p>
          <a:endParaRPr lang="ru-RU"/>
        </a:p>
      </dgm:t>
    </dgm:pt>
    <dgm:pt modelId="{99A30372-5648-4F86-B959-2FF20D4A5021}" type="sibTrans" cxnId="{5291813E-F10E-48C6-88FA-BC2B58C5D8DD}">
      <dgm:prSet/>
      <dgm:spPr/>
      <dgm:t>
        <a:bodyPr/>
        <a:lstStyle/>
        <a:p>
          <a:endParaRPr lang="ru-RU"/>
        </a:p>
      </dgm:t>
    </dgm:pt>
    <dgm:pt modelId="{204AA9D5-E0D5-47E8-A4DF-2D3D45BD35E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Каждую фигуру на свое место</a:t>
          </a:r>
          <a:endParaRPr lang="ru-RU" dirty="0">
            <a:solidFill>
              <a:srgbClr val="FF0000"/>
            </a:solidFill>
          </a:endParaRPr>
        </a:p>
      </dgm:t>
    </dgm:pt>
    <dgm:pt modelId="{26A6B274-7ABF-476C-946B-C7807D24E9B2}" type="parTrans" cxnId="{4C2F0B4C-ECEF-40CF-9171-948325F8E45A}">
      <dgm:prSet/>
      <dgm:spPr/>
      <dgm:t>
        <a:bodyPr/>
        <a:lstStyle/>
        <a:p>
          <a:endParaRPr lang="ru-RU"/>
        </a:p>
      </dgm:t>
    </dgm:pt>
    <dgm:pt modelId="{BFB58AA8-BCCB-4B82-A1E6-357865172882}" type="sibTrans" cxnId="{4C2F0B4C-ECEF-40CF-9171-948325F8E45A}">
      <dgm:prSet/>
      <dgm:spPr/>
      <dgm:t>
        <a:bodyPr/>
        <a:lstStyle/>
        <a:p>
          <a:endParaRPr lang="ru-RU"/>
        </a:p>
      </dgm:t>
    </dgm:pt>
    <dgm:pt modelId="{41F0E3D0-1A9D-4F61-B1E2-32948BE6E586}" type="pres">
      <dgm:prSet presAssocID="{F6FFBE53-0BBA-4B76-904D-EA76C466CE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C5133-C154-4864-8E58-E5BB8CBA68AF}" type="pres">
      <dgm:prSet presAssocID="{EF68F38C-5724-4B4F-AC68-8A7E96EEABE4}" presName="parentLin" presStyleCnt="0"/>
      <dgm:spPr/>
    </dgm:pt>
    <dgm:pt modelId="{7832A240-452A-48BD-8F88-B027E89125F2}" type="pres">
      <dgm:prSet presAssocID="{EF68F38C-5724-4B4F-AC68-8A7E96EEAB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00751FC-90A9-4F74-9631-D5794ADB9878}" type="pres">
      <dgm:prSet presAssocID="{EF68F38C-5724-4B4F-AC68-8A7E96EEAB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BB78-B456-4783-8B4E-07BE4FA36796}" type="pres">
      <dgm:prSet presAssocID="{EF68F38C-5724-4B4F-AC68-8A7E96EEABE4}" presName="negativeSpace" presStyleCnt="0"/>
      <dgm:spPr/>
    </dgm:pt>
    <dgm:pt modelId="{EA3D7CEA-AD66-4849-BC40-5DA11EA88278}" type="pres">
      <dgm:prSet presAssocID="{EF68F38C-5724-4B4F-AC68-8A7E96EEABE4}" presName="childText" presStyleLbl="conFgAcc1" presStyleIdx="0" presStyleCnt="3" custLinFactNeighborX="1299" custLinFactNeighborY="-39778">
        <dgm:presLayoutVars>
          <dgm:bulletEnabled val="1"/>
        </dgm:presLayoutVars>
      </dgm:prSet>
      <dgm:spPr/>
    </dgm:pt>
    <dgm:pt modelId="{3D76D342-9AFA-44AA-927D-EE3B8E87A7EF}" type="pres">
      <dgm:prSet presAssocID="{DFAC66C7-C632-445B-B097-23BFB0326C59}" presName="spaceBetweenRectangles" presStyleCnt="0"/>
      <dgm:spPr/>
    </dgm:pt>
    <dgm:pt modelId="{C4237DFF-0080-4352-B706-ABAE1A08B4A7}" type="pres">
      <dgm:prSet presAssocID="{EDF7E67F-E105-46B9-948B-ADFF054B0512}" presName="parentLin" presStyleCnt="0"/>
      <dgm:spPr/>
    </dgm:pt>
    <dgm:pt modelId="{3B3B172D-9513-4825-AF30-8DA3E64FA71C}" type="pres">
      <dgm:prSet presAssocID="{EDF7E67F-E105-46B9-948B-ADFF054B05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1BA58A-6E6E-48D4-8281-86617B5E1FFE}" type="pres">
      <dgm:prSet presAssocID="{EDF7E67F-E105-46B9-948B-ADFF054B0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4F914-E37C-4D28-B09A-13DAC431E772}" type="pres">
      <dgm:prSet presAssocID="{EDF7E67F-E105-46B9-948B-ADFF054B0512}" presName="negativeSpace" presStyleCnt="0"/>
      <dgm:spPr/>
    </dgm:pt>
    <dgm:pt modelId="{B9B94EF7-1CB6-428B-A234-E9E270E3A8EE}" type="pres">
      <dgm:prSet presAssocID="{EDF7E67F-E105-46B9-948B-ADFF054B0512}" presName="childText" presStyleLbl="conFgAcc1" presStyleIdx="1" presStyleCnt="3">
        <dgm:presLayoutVars>
          <dgm:bulletEnabled val="1"/>
        </dgm:presLayoutVars>
      </dgm:prSet>
      <dgm:spPr/>
    </dgm:pt>
    <dgm:pt modelId="{84FF73AF-89D0-4F35-BB6A-2B71C65E8C54}" type="pres">
      <dgm:prSet presAssocID="{99A30372-5648-4F86-B959-2FF20D4A5021}" presName="spaceBetweenRectangles" presStyleCnt="0"/>
      <dgm:spPr/>
    </dgm:pt>
    <dgm:pt modelId="{C7900E73-ABF3-4E63-B140-91BBC54EA31C}" type="pres">
      <dgm:prSet presAssocID="{204AA9D5-E0D5-47E8-A4DF-2D3D45BD35EB}" presName="parentLin" presStyleCnt="0"/>
      <dgm:spPr/>
    </dgm:pt>
    <dgm:pt modelId="{B21DD823-5B64-4ECF-BDA6-05E4EABA8B52}" type="pres">
      <dgm:prSet presAssocID="{204AA9D5-E0D5-47E8-A4DF-2D3D45BD35E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BBE7853-C0D8-4909-AD00-3EEE7B0D9075}" type="pres">
      <dgm:prSet presAssocID="{204AA9D5-E0D5-47E8-A4DF-2D3D45BD35EB}" presName="parentText" presStyleLbl="node1" presStyleIdx="2" presStyleCnt="3" custLinFactNeighborX="-14069" custLinFactNeighborY="-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0E01-BC27-40A9-851E-93BB3CEAD4EF}" type="pres">
      <dgm:prSet presAssocID="{204AA9D5-E0D5-47E8-A4DF-2D3D45BD35EB}" presName="negativeSpace" presStyleCnt="0"/>
      <dgm:spPr/>
    </dgm:pt>
    <dgm:pt modelId="{96A4559E-8233-4D3F-9051-95AF69910874}" type="pres">
      <dgm:prSet presAssocID="{204AA9D5-E0D5-47E8-A4DF-2D3D45BD35EB}" presName="childText" presStyleLbl="conFgAcc1" presStyleIdx="2" presStyleCnt="3" custLinFactNeighborX="-391" custLinFactNeighborY="-9786">
        <dgm:presLayoutVars>
          <dgm:bulletEnabled val="1"/>
        </dgm:presLayoutVars>
      </dgm:prSet>
      <dgm:spPr/>
    </dgm:pt>
  </dgm:ptLst>
  <dgm:cxnLst>
    <dgm:cxn modelId="{913A222F-39EA-45BF-8237-7B9F96961491}" type="presOf" srcId="{EF68F38C-5724-4B4F-AC68-8A7E96EEABE4}" destId="{300751FC-90A9-4F74-9631-D5794ADB9878}" srcOrd="1" destOrd="0" presId="urn:microsoft.com/office/officeart/2005/8/layout/list1"/>
    <dgm:cxn modelId="{DD67F7C7-63F2-496C-AFB1-18B19DA50667}" type="presOf" srcId="{EF68F38C-5724-4B4F-AC68-8A7E96EEABE4}" destId="{7832A240-452A-48BD-8F88-B027E89125F2}" srcOrd="0" destOrd="0" presId="urn:microsoft.com/office/officeart/2005/8/layout/list1"/>
    <dgm:cxn modelId="{7376F76E-04FD-4797-8BF5-66C9C63D2D86}" type="presOf" srcId="{F6FFBE53-0BBA-4B76-904D-EA76C466CE7F}" destId="{41F0E3D0-1A9D-4F61-B1E2-32948BE6E586}" srcOrd="0" destOrd="0" presId="urn:microsoft.com/office/officeart/2005/8/layout/list1"/>
    <dgm:cxn modelId="{5291813E-F10E-48C6-88FA-BC2B58C5D8DD}" srcId="{F6FFBE53-0BBA-4B76-904D-EA76C466CE7F}" destId="{EDF7E67F-E105-46B9-948B-ADFF054B0512}" srcOrd="1" destOrd="0" parTransId="{E47C8B26-17CA-4474-8D4C-E0E2A2D10132}" sibTransId="{99A30372-5648-4F86-B959-2FF20D4A5021}"/>
    <dgm:cxn modelId="{B4FF8BBD-A758-4CBD-BFF2-43320940776D}" type="presOf" srcId="{204AA9D5-E0D5-47E8-A4DF-2D3D45BD35EB}" destId="{B21DD823-5B64-4ECF-BDA6-05E4EABA8B52}" srcOrd="0" destOrd="0" presId="urn:microsoft.com/office/officeart/2005/8/layout/list1"/>
    <dgm:cxn modelId="{C49E08A1-426D-4C84-9C85-6C7C255A9D1D}" type="presOf" srcId="{EDF7E67F-E105-46B9-948B-ADFF054B0512}" destId="{011BA58A-6E6E-48D4-8281-86617B5E1FFE}" srcOrd="1" destOrd="0" presId="urn:microsoft.com/office/officeart/2005/8/layout/list1"/>
    <dgm:cxn modelId="{4C2F0B4C-ECEF-40CF-9171-948325F8E45A}" srcId="{F6FFBE53-0BBA-4B76-904D-EA76C466CE7F}" destId="{204AA9D5-E0D5-47E8-A4DF-2D3D45BD35EB}" srcOrd="2" destOrd="0" parTransId="{26A6B274-7ABF-476C-946B-C7807D24E9B2}" sibTransId="{BFB58AA8-BCCB-4B82-A1E6-357865172882}"/>
    <dgm:cxn modelId="{5D08F252-28D3-4ED5-A59F-04B84206E8F7}" type="presOf" srcId="{204AA9D5-E0D5-47E8-A4DF-2D3D45BD35EB}" destId="{ABBE7853-C0D8-4909-AD00-3EEE7B0D9075}" srcOrd="1" destOrd="0" presId="urn:microsoft.com/office/officeart/2005/8/layout/list1"/>
    <dgm:cxn modelId="{65718658-FEE9-4C65-8CDD-A4CA6E28A861}" type="presOf" srcId="{EDF7E67F-E105-46B9-948B-ADFF054B0512}" destId="{3B3B172D-9513-4825-AF30-8DA3E64FA71C}" srcOrd="0" destOrd="0" presId="urn:microsoft.com/office/officeart/2005/8/layout/list1"/>
    <dgm:cxn modelId="{0648CC81-AE5D-4E0D-B500-54D703F8B604}" srcId="{F6FFBE53-0BBA-4B76-904D-EA76C466CE7F}" destId="{EF68F38C-5724-4B4F-AC68-8A7E96EEABE4}" srcOrd="0" destOrd="0" parTransId="{F3E62E85-A90D-464E-A0F2-6EF676EC5D66}" sibTransId="{DFAC66C7-C632-445B-B097-23BFB0326C59}"/>
    <dgm:cxn modelId="{72C7EE4C-BA4C-4E48-82D6-C0C357750847}" type="presParOf" srcId="{41F0E3D0-1A9D-4F61-B1E2-32948BE6E586}" destId="{B83C5133-C154-4864-8E58-E5BB8CBA68AF}" srcOrd="0" destOrd="0" presId="urn:microsoft.com/office/officeart/2005/8/layout/list1"/>
    <dgm:cxn modelId="{069BDD23-29C3-4652-8E39-210A385E2B52}" type="presParOf" srcId="{B83C5133-C154-4864-8E58-E5BB8CBA68AF}" destId="{7832A240-452A-48BD-8F88-B027E89125F2}" srcOrd="0" destOrd="0" presId="urn:microsoft.com/office/officeart/2005/8/layout/list1"/>
    <dgm:cxn modelId="{3B442753-8AC6-4FCA-B22D-BE76A57EAABA}" type="presParOf" srcId="{B83C5133-C154-4864-8E58-E5BB8CBA68AF}" destId="{300751FC-90A9-4F74-9631-D5794ADB9878}" srcOrd="1" destOrd="0" presId="urn:microsoft.com/office/officeart/2005/8/layout/list1"/>
    <dgm:cxn modelId="{AB7556E9-7FEB-435B-A020-1EA469AC1EC8}" type="presParOf" srcId="{41F0E3D0-1A9D-4F61-B1E2-32948BE6E586}" destId="{7AEBBB78-B456-4783-8B4E-07BE4FA36796}" srcOrd="1" destOrd="0" presId="urn:microsoft.com/office/officeart/2005/8/layout/list1"/>
    <dgm:cxn modelId="{21724E5E-2F2E-4516-8E63-2E095501CC71}" type="presParOf" srcId="{41F0E3D0-1A9D-4F61-B1E2-32948BE6E586}" destId="{EA3D7CEA-AD66-4849-BC40-5DA11EA88278}" srcOrd="2" destOrd="0" presId="urn:microsoft.com/office/officeart/2005/8/layout/list1"/>
    <dgm:cxn modelId="{916B9ABF-23D0-489A-9916-31F16BAA76B7}" type="presParOf" srcId="{41F0E3D0-1A9D-4F61-B1E2-32948BE6E586}" destId="{3D76D342-9AFA-44AA-927D-EE3B8E87A7EF}" srcOrd="3" destOrd="0" presId="urn:microsoft.com/office/officeart/2005/8/layout/list1"/>
    <dgm:cxn modelId="{3709DEFB-1295-4E8D-AEDC-EA53ACC7711C}" type="presParOf" srcId="{41F0E3D0-1A9D-4F61-B1E2-32948BE6E586}" destId="{C4237DFF-0080-4352-B706-ABAE1A08B4A7}" srcOrd="4" destOrd="0" presId="urn:microsoft.com/office/officeart/2005/8/layout/list1"/>
    <dgm:cxn modelId="{FFA58216-5E74-4907-8CDE-16DA1359BAB0}" type="presParOf" srcId="{C4237DFF-0080-4352-B706-ABAE1A08B4A7}" destId="{3B3B172D-9513-4825-AF30-8DA3E64FA71C}" srcOrd="0" destOrd="0" presId="urn:microsoft.com/office/officeart/2005/8/layout/list1"/>
    <dgm:cxn modelId="{9F38A926-853D-4F7D-8619-2002F2EE42A4}" type="presParOf" srcId="{C4237DFF-0080-4352-B706-ABAE1A08B4A7}" destId="{011BA58A-6E6E-48D4-8281-86617B5E1FFE}" srcOrd="1" destOrd="0" presId="urn:microsoft.com/office/officeart/2005/8/layout/list1"/>
    <dgm:cxn modelId="{BF347F84-A49B-4EFF-B772-481A8FB22676}" type="presParOf" srcId="{41F0E3D0-1A9D-4F61-B1E2-32948BE6E586}" destId="{3584F914-E37C-4D28-B09A-13DAC431E772}" srcOrd="5" destOrd="0" presId="urn:microsoft.com/office/officeart/2005/8/layout/list1"/>
    <dgm:cxn modelId="{BA1A9309-DE5E-4C8B-A68A-372904A30949}" type="presParOf" srcId="{41F0E3D0-1A9D-4F61-B1E2-32948BE6E586}" destId="{B9B94EF7-1CB6-428B-A234-E9E270E3A8EE}" srcOrd="6" destOrd="0" presId="urn:microsoft.com/office/officeart/2005/8/layout/list1"/>
    <dgm:cxn modelId="{D62F8193-2F20-4614-A82B-FAD6CD63DAAA}" type="presParOf" srcId="{41F0E3D0-1A9D-4F61-B1E2-32948BE6E586}" destId="{84FF73AF-89D0-4F35-BB6A-2B71C65E8C54}" srcOrd="7" destOrd="0" presId="urn:microsoft.com/office/officeart/2005/8/layout/list1"/>
    <dgm:cxn modelId="{05517464-E123-4ACF-95F2-7A2DA3BCD514}" type="presParOf" srcId="{41F0E3D0-1A9D-4F61-B1E2-32948BE6E586}" destId="{C7900E73-ABF3-4E63-B140-91BBC54EA31C}" srcOrd="8" destOrd="0" presId="urn:microsoft.com/office/officeart/2005/8/layout/list1"/>
    <dgm:cxn modelId="{D47B575C-8FB7-42DA-9DF8-DF5C306E39E9}" type="presParOf" srcId="{C7900E73-ABF3-4E63-B140-91BBC54EA31C}" destId="{B21DD823-5B64-4ECF-BDA6-05E4EABA8B52}" srcOrd="0" destOrd="0" presId="urn:microsoft.com/office/officeart/2005/8/layout/list1"/>
    <dgm:cxn modelId="{6DEA1A77-6AD8-4BF9-90BC-412A544B89BF}" type="presParOf" srcId="{C7900E73-ABF3-4E63-B140-91BBC54EA31C}" destId="{ABBE7853-C0D8-4909-AD00-3EEE7B0D9075}" srcOrd="1" destOrd="0" presId="urn:microsoft.com/office/officeart/2005/8/layout/list1"/>
    <dgm:cxn modelId="{D130E868-25C4-4765-97D8-6C38E68B1BBE}" type="presParOf" srcId="{41F0E3D0-1A9D-4F61-B1E2-32948BE6E586}" destId="{50430E01-BC27-40A9-851E-93BB3CEAD4EF}" srcOrd="9" destOrd="0" presId="urn:microsoft.com/office/officeart/2005/8/layout/list1"/>
    <dgm:cxn modelId="{3A574F5F-B15F-41D9-9943-0BB8D0BF89E8}" type="presParOf" srcId="{41F0E3D0-1A9D-4F61-B1E2-32948BE6E586}" destId="{96A4559E-8233-4D3F-9051-95AF69910874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E6651-D3B9-48A9-94C2-184F0A6EB586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B022DC0-4413-46B2-89C9-6ABA0824A83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Сложи квадрат</a:t>
          </a:r>
          <a:endParaRPr lang="ru-RU" dirty="0">
            <a:solidFill>
              <a:srgbClr val="FF0000"/>
            </a:solidFill>
          </a:endParaRPr>
        </a:p>
      </dgm:t>
    </dgm:pt>
    <dgm:pt modelId="{032B2E32-67FF-49C9-97A7-C255E3D49793}" type="parTrans" cxnId="{15E4862D-14F5-4C79-9A68-035C67E64E9E}">
      <dgm:prSet/>
      <dgm:spPr/>
      <dgm:t>
        <a:bodyPr/>
        <a:lstStyle/>
        <a:p>
          <a:endParaRPr lang="ru-RU"/>
        </a:p>
      </dgm:t>
    </dgm:pt>
    <dgm:pt modelId="{FF1F0AFC-F4F6-46CB-BFD8-C02EB6E5C7FE}" type="sibTrans" cxnId="{15E4862D-14F5-4C79-9A68-035C67E64E9E}">
      <dgm:prSet/>
      <dgm:spPr/>
      <dgm:t>
        <a:bodyPr/>
        <a:lstStyle/>
        <a:p>
          <a:endParaRPr lang="ru-RU"/>
        </a:p>
      </dgm:t>
    </dgm:pt>
    <dgm:pt modelId="{150294C6-0012-40B1-BAFA-22303C361FD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Кто больше назовет</a:t>
          </a:r>
          <a:endParaRPr lang="ru-RU" dirty="0">
            <a:solidFill>
              <a:srgbClr val="FF0000"/>
            </a:solidFill>
          </a:endParaRPr>
        </a:p>
      </dgm:t>
    </dgm:pt>
    <dgm:pt modelId="{8B5A858F-8F72-4FB4-B309-19FA7BD62C80}" type="parTrans" cxnId="{9ED85B3C-C114-408C-8642-A91F4CE6F470}">
      <dgm:prSet/>
      <dgm:spPr/>
      <dgm:t>
        <a:bodyPr/>
        <a:lstStyle/>
        <a:p>
          <a:endParaRPr lang="ru-RU"/>
        </a:p>
      </dgm:t>
    </dgm:pt>
    <dgm:pt modelId="{39EA979B-9868-479C-9932-D0C1424406F3}" type="sibTrans" cxnId="{9ED85B3C-C114-408C-8642-A91F4CE6F470}">
      <dgm:prSet/>
      <dgm:spPr/>
      <dgm:t>
        <a:bodyPr/>
        <a:lstStyle/>
        <a:p>
          <a:endParaRPr lang="ru-RU"/>
        </a:p>
      </dgm:t>
    </dgm:pt>
    <dgm:pt modelId="{1DDB3E6D-8F8D-425B-8678-A26682C3A3F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Найди такой же узор</a:t>
          </a:r>
          <a:endParaRPr lang="ru-RU" dirty="0">
            <a:solidFill>
              <a:srgbClr val="FF0000"/>
            </a:solidFill>
          </a:endParaRPr>
        </a:p>
      </dgm:t>
    </dgm:pt>
    <dgm:pt modelId="{CB73C4D2-8C0A-4081-95B6-505FD2633310}" type="parTrans" cxnId="{BFB0D87A-4D34-4342-BE22-F4C5BE121198}">
      <dgm:prSet/>
      <dgm:spPr/>
      <dgm:t>
        <a:bodyPr/>
        <a:lstStyle/>
        <a:p>
          <a:endParaRPr lang="ru-RU"/>
        </a:p>
      </dgm:t>
    </dgm:pt>
    <dgm:pt modelId="{E6C6FCAA-75D1-4E52-BC60-380C94639B0A}" type="sibTrans" cxnId="{BFB0D87A-4D34-4342-BE22-F4C5BE121198}">
      <dgm:prSet/>
      <dgm:spPr/>
      <dgm:t>
        <a:bodyPr/>
        <a:lstStyle/>
        <a:p>
          <a:endParaRPr lang="ru-RU"/>
        </a:p>
      </dgm:t>
    </dgm:pt>
    <dgm:pt modelId="{975CA796-57E5-43FB-9F48-0EB28856186C}" type="pres">
      <dgm:prSet presAssocID="{EF6E6651-D3B9-48A9-94C2-184F0A6EB5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20EA5-EC29-463B-ABCD-29E053CB0689}" type="pres">
      <dgm:prSet presAssocID="{2B022DC0-4413-46B2-89C9-6ABA0824A83F}" presName="parentLin" presStyleCnt="0"/>
      <dgm:spPr/>
    </dgm:pt>
    <dgm:pt modelId="{D426240F-254C-4493-8B4A-9D2F77CE05F1}" type="pres">
      <dgm:prSet presAssocID="{2B022DC0-4413-46B2-89C9-6ABA0824A8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641AA6-E62D-4A18-B013-73468B8A47B4}" type="pres">
      <dgm:prSet presAssocID="{2B022DC0-4413-46B2-89C9-6ABA0824A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C0AF8-CCA8-413B-BF5F-8F92F9F2CEFE}" type="pres">
      <dgm:prSet presAssocID="{2B022DC0-4413-46B2-89C9-6ABA0824A83F}" presName="negativeSpace" presStyleCnt="0"/>
      <dgm:spPr/>
    </dgm:pt>
    <dgm:pt modelId="{DCE854ED-AC5E-4A83-9286-EA37F3425972}" type="pres">
      <dgm:prSet presAssocID="{2B022DC0-4413-46B2-89C9-6ABA0824A83F}" presName="childText" presStyleLbl="conFgAcc1" presStyleIdx="0" presStyleCnt="3">
        <dgm:presLayoutVars>
          <dgm:bulletEnabled val="1"/>
        </dgm:presLayoutVars>
      </dgm:prSet>
      <dgm:spPr/>
    </dgm:pt>
    <dgm:pt modelId="{F51A0C85-93EC-44B5-B846-EABD5D78E6E8}" type="pres">
      <dgm:prSet presAssocID="{FF1F0AFC-F4F6-46CB-BFD8-C02EB6E5C7FE}" presName="spaceBetweenRectangles" presStyleCnt="0"/>
      <dgm:spPr/>
    </dgm:pt>
    <dgm:pt modelId="{E7759A39-1B15-49BC-8307-9C0ABB385A2B}" type="pres">
      <dgm:prSet presAssocID="{150294C6-0012-40B1-BAFA-22303C361FDB}" presName="parentLin" presStyleCnt="0"/>
      <dgm:spPr/>
    </dgm:pt>
    <dgm:pt modelId="{4095EE7B-1AD7-4053-8F74-00B1B0BE4332}" type="pres">
      <dgm:prSet presAssocID="{150294C6-0012-40B1-BAFA-22303C361F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987396-35E3-4073-AE27-0C1FF5D76249}" type="pres">
      <dgm:prSet presAssocID="{150294C6-0012-40B1-BAFA-22303C361F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38F3-01C3-4DA1-9DF4-77D3F81932FF}" type="pres">
      <dgm:prSet presAssocID="{150294C6-0012-40B1-BAFA-22303C361FDB}" presName="negativeSpace" presStyleCnt="0"/>
      <dgm:spPr/>
    </dgm:pt>
    <dgm:pt modelId="{7FD88789-1184-4C27-8791-3F8D81BEFA3F}" type="pres">
      <dgm:prSet presAssocID="{150294C6-0012-40B1-BAFA-22303C361FDB}" presName="childText" presStyleLbl="conFgAcc1" presStyleIdx="1" presStyleCnt="3">
        <dgm:presLayoutVars>
          <dgm:bulletEnabled val="1"/>
        </dgm:presLayoutVars>
      </dgm:prSet>
      <dgm:spPr/>
    </dgm:pt>
    <dgm:pt modelId="{4D6F008A-D529-4C80-8BBC-E65AE372FE85}" type="pres">
      <dgm:prSet presAssocID="{39EA979B-9868-479C-9932-D0C1424406F3}" presName="spaceBetweenRectangles" presStyleCnt="0"/>
      <dgm:spPr/>
    </dgm:pt>
    <dgm:pt modelId="{55DC3F9B-453E-43E9-8AA7-D910A410076C}" type="pres">
      <dgm:prSet presAssocID="{1DDB3E6D-8F8D-425B-8678-A26682C3A3FB}" presName="parentLin" presStyleCnt="0"/>
      <dgm:spPr/>
    </dgm:pt>
    <dgm:pt modelId="{67B55F3A-BFE6-4A0F-BE55-BE34730ED353}" type="pres">
      <dgm:prSet presAssocID="{1DDB3E6D-8F8D-425B-8678-A26682C3A3F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68BFD4-CF90-42D8-8CD4-412DA426B242}" type="pres">
      <dgm:prSet presAssocID="{1DDB3E6D-8F8D-425B-8678-A26682C3A3FB}" presName="parentText" presStyleLbl="node1" presStyleIdx="2" presStyleCnt="3" custLinFactNeighborX="-78723" custLinFactNeighborY="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38132-7FF2-4B50-948B-B42CB91003F2}" type="pres">
      <dgm:prSet presAssocID="{1DDB3E6D-8F8D-425B-8678-A26682C3A3FB}" presName="negativeSpace" presStyleCnt="0"/>
      <dgm:spPr/>
    </dgm:pt>
    <dgm:pt modelId="{C56FD463-FA82-47EC-8380-C73E9A82ABE9}" type="pres">
      <dgm:prSet presAssocID="{1DDB3E6D-8F8D-425B-8678-A26682C3A3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04AC8B-FD19-4F0C-8CEB-ECA3ECFF1C4F}" type="presOf" srcId="{150294C6-0012-40B1-BAFA-22303C361FDB}" destId="{4095EE7B-1AD7-4053-8F74-00B1B0BE4332}" srcOrd="0" destOrd="0" presId="urn:microsoft.com/office/officeart/2005/8/layout/list1"/>
    <dgm:cxn modelId="{C6414A6B-80A7-4187-84B8-4D76756149CF}" type="presOf" srcId="{2B022DC0-4413-46B2-89C9-6ABA0824A83F}" destId="{D426240F-254C-4493-8B4A-9D2F77CE05F1}" srcOrd="0" destOrd="0" presId="urn:microsoft.com/office/officeart/2005/8/layout/list1"/>
    <dgm:cxn modelId="{15E4862D-14F5-4C79-9A68-035C67E64E9E}" srcId="{EF6E6651-D3B9-48A9-94C2-184F0A6EB586}" destId="{2B022DC0-4413-46B2-89C9-6ABA0824A83F}" srcOrd="0" destOrd="0" parTransId="{032B2E32-67FF-49C9-97A7-C255E3D49793}" sibTransId="{FF1F0AFC-F4F6-46CB-BFD8-C02EB6E5C7FE}"/>
    <dgm:cxn modelId="{7593E4F9-E7C7-4F79-9AAB-EE738B91CD3D}" type="presOf" srcId="{1DDB3E6D-8F8D-425B-8678-A26682C3A3FB}" destId="{CC68BFD4-CF90-42D8-8CD4-412DA426B242}" srcOrd="1" destOrd="0" presId="urn:microsoft.com/office/officeart/2005/8/layout/list1"/>
    <dgm:cxn modelId="{9ED85B3C-C114-408C-8642-A91F4CE6F470}" srcId="{EF6E6651-D3B9-48A9-94C2-184F0A6EB586}" destId="{150294C6-0012-40B1-BAFA-22303C361FDB}" srcOrd="1" destOrd="0" parTransId="{8B5A858F-8F72-4FB4-B309-19FA7BD62C80}" sibTransId="{39EA979B-9868-479C-9932-D0C1424406F3}"/>
    <dgm:cxn modelId="{6E15CE07-92C9-40F5-B077-11D2665E14A6}" type="presOf" srcId="{150294C6-0012-40B1-BAFA-22303C361FDB}" destId="{72987396-35E3-4073-AE27-0C1FF5D76249}" srcOrd="1" destOrd="0" presId="urn:microsoft.com/office/officeart/2005/8/layout/list1"/>
    <dgm:cxn modelId="{BFB0D87A-4D34-4342-BE22-F4C5BE121198}" srcId="{EF6E6651-D3B9-48A9-94C2-184F0A6EB586}" destId="{1DDB3E6D-8F8D-425B-8678-A26682C3A3FB}" srcOrd="2" destOrd="0" parTransId="{CB73C4D2-8C0A-4081-95B6-505FD2633310}" sibTransId="{E6C6FCAA-75D1-4E52-BC60-380C94639B0A}"/>
    <dgm:cxn modelId="{9592EDF5-C2D1-4B75-8F63-EE9ABD4FA1EA}" type="presOf" srcId="{2B022DC0-4413-46B2-89C9-6ABA0824A83F}" destId="{9E641AA6-E62D-4A18-B013-73468B8A47B4}" srcOrd="1" destOrd="0" presId="urn:microsoft.com/office/officeart/2005/8/layout/list1"/>
    <dgm:cxn modelId="{7F80C98F-231D-4A48-AE5D-3BFD7901B172}" type="presOf" srcId="{EF6E6651-D3B9-48A9-94C2-184F0A6EB586}" destId="{975CA796-57E5-43FB-9F48-0EB28856186C}" srcOrd="0" destOrd="0" presId="urn:microsoft.com/office/officeart/2005/8/layout/list1"/>
    <dgm:cxn modelId="{97822C13-476A-43C9-9781-C00C7888DC56}" type="presOf" srcId="{1DDB3E6D-8F8D-425B-8678-A26682C3A3FB}" destId="{67B55F3A-BFE6-4A0F-BE55-BE34730ED353}" srcOrd="0" destOrd="0" presId="urn:microsoft.com/office/officeart/2005/8/layout/list1"/>
    <dgm:cxn modelId="{36213474-F3C8-4D8B-95B3-965D20266E9F}" type="presParOf" srcId="{975CA796-57E5-43FB-9F48-0EB28856186C}" destId="{38C20EA5-EC29-463B-ABCD-29E053CB0689}" srcOrd="0" destOrd="0" presId="urn:microsoft.com/office/officeart/2005/8/layout/list1"/>
    <dgm:cxn modelId="{F6E02B6A-C505-4A6B-954B-67B7FE7796A3}" type="presParOf" srcId="{38C20EA5-EC29-463B-ABCD-29E053CB0689}" destId="{D426240F-254C-4493-8B4A-9D2F77CE05F1}" srcOrd="0" destOrd="0" presId="urn:microsoft.com/office/officeart/2005/8/layout/list1"/>
    <dgm:cxn modelId="{2D40017D-ACB5-488B-B19D-C111A56EF652}" type="presParOf" srcId="{38C20EA5-EC29-463B-ABCD-29E053CB0689}" destId="{9E641AA6-E62D-4A18-B013-73468B8A47B4}" srcOrd="1" destOrd="0" presId="urn:microsoft.com/office/officeart/2005/8/layout/list1"/>
    <dgm:cxn modelId="{9448DCAE-81D3-477A-9B59-91A2C95B3C32}" type="presParOf" srcId="{975CA796-57E5-43FB-9F48-0EB28856186C}" destId="{F8AC0AF8-CCA8-413B-BF5F-8F92F9F2CEFE}" srcOrd="1" destOrd="0" presId="urn:microsoft.com/office/officeart/2005/8/layout/list1"/>
    <dgm:cxn modelId="{DEDC3FB4-0B09-4130-8866-2698C38CB8E7}" type="presParOf" srcId="{975CA796-57E5-43FB-9F48-0EB28856186C}" destId="{DCE854ED-AC5E-4A83-9286-EA37F3425972}" srcOrd="2" destOrd="0" presId="urn:microsoft.com/office/officeart/2005/8/layout/list1"/>
    <dgm:cxn modelId="{33A483E4-BE32-464D-88E0-F4C0969F926E}" type="presParOf" srcId="{975CA796-57E5-43FB-9F48-0EB28856186C}" destId="{F51A0C85-93EC-44B5-B846-EABD5D78E6E8}" srcOrd="3" destOrd="0" presId="urn:microsoft.com/office/officeart/2005/8/layout/list1"/>
    <dgm:cxn modelId="{15D8B61E-F121-4A84-BB4B-59FB234C3652}" type="presParOf" srcId="{975CA796-57E5-43FB-9F48-0EB28856186C}" destId="{E7759A39-1B15-49BC-8307-9C0ABB385A2B}" srcOrd="4" destOrd="0" presId="urn:microsoft.com/office/officeart/2005/8/layout/list1"/>
    <dgm:cxn modelId="{A2C1D293-F987-4C0C-8028-873C5740E008}" type="presParOf" srcId="{E7759A39-1B15-49BC-8307-9C0ABB385A2B}" destId="{4095EE7B-1AD7-4053-8F74-00B1B0BE4332}" srcOrd="0" destOrd="0" presId="urn:microsoft.com/office/officeart/2005/8/layout/list1"/>
    <dgm:cxn modelId="{88699C1F-EC15-4249-A64F-3D1642C58DA9}" type="presParOf" srcId="{E7759A39-1B15-49BC-8307-9C0ABB385A2B}" destId="{72987396-35E3-4073-AE27-0C1FF5D76249}" srcOrd="1" destOrd="0" presId="urn:microsoft.com/office/officeart/2005/8/layout/list1"/>
    <dgm:cxn modelId="{BE606B4C-20DB-4B64-82E7-952EDF45F6EF}" type="presParOf" srcId="{975CA796-57E5-43FB-9F48-0EB28856186C}" destId="{539A38F3-01C3-4DA1-9DF4-77D3F81932FF}" srcOrd="5" destOrd="0" presId="urn:microsoft.com/office/officeart/2005/8/layout/list1"/>
    <dgm:cxn modelId="{BB2C2120-E3D5-4547-AF25-2387A5E0CFEE}" type="presParOf" srcId="{975CA796-57E5-43FB-9F48-0EB28856186C}" destId="{7FD88789-1184-4C27-8791-3F8D81BEFA3F}" srcOrd="6" destOrd="0" presId="urn:microsoft.com/office/officeart/2005/8/layout/list1"/>
    <dgm:cxn modelId="{4E0C121A-D2C0-4A19-9971-5BC411F558F8}" type="presParOf" srcId="{975CA796-57E5-43FB-9F48-0EB28856186C}" destId="{4D6F008A-D529-4C80-8BBC-E65AE372FE85}" srcOrd="7" destOrd="0" presId="urn:microsoft.com/office/officeart/2005/8/layout/list1"/>
    <dgm:cxn modelId="{B25404A2-010D-42F7-8722-9A21683B9339}" type="presParOf" srcId="{975CA796-57E5-43FB-9F48-0EB28856186C}" destId="{55DC3F9B-453E-43E9-8AA7-D910A410076C}" srcOrd="8" destOrd="0" presId="urn:microsoft.com/office/officeart/2005/8/layout/list1"/>
    <dgm:cxn modelId="{9667D629-3836-45C9-8760-F6BC8769AA0E}" type="presParOf" srcId="{55DC3F9B-453E-43E9-8AA7-D910A410076C}" destId="{67B55F3A-BFE6-4A0F-BE55-BE34730ED353}" srcOrd="0" destOrd="0" presId="urn:microsoft.com/office/officeart/2005/8/layout/list1"/>
    <dgm:cxn modelId="{31CF2F98-E9AF-4690-9F53-99B95AF79850}" type="presParOf" srcId="{55DC3F9B-453E-43E9-8AA7-D910A410076C}" destId="{CC68BFD4-CF90-42D8-8CD4-412DA426B242}" srcOrd="1" destOrd="0" presId="urn:microsoft.com/office/officeart/2005/8/layout/list1"/>
    <dgm:cxn modelId="{EBE0AB3D-A73F-4E46-90BA-A6A2C4E516AD}" type="presParOf" srcId="{975CA796-57E5-43FB-9F48-0EB28856186C}" destId="{FE138132-7FF2-4B50-948B-B42CB91003F2}" srcOrd="9" destOrd="0" presId="urn:microsoft.com/office/officeart/2005/8/layout/list1"/>
    <dgm:cxn modelId="{0B268F51-3780-47AE-870F-3D37197C830B}" type="presParOf" srcId="{975CA796-57E5-43FB-9F48-0EB28856186C}" destId="{C56FD463-FA82-47EC-8380-C73E9A82ABE9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31684-5E2E-45C0-9A55-EFDF86A04E6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55EAB-C01B-452A-B011-721CA2C2EF1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Вчера , сегодня , завтра</a:t>
          </a:r>
          <a:endParaRPr lang="ru-RU" dirty="0">
            <a:solidFill>
              <a:schemeClr val="tx1"/>
            </a:solidFill>
          </a:endParaRPr>
        </a:p>
      </dgm:t>
    </dgm:pt>
    <dgm:pt modelId="{3DA956E2-3B28-41E5-82FE-86A133479922}" type="parTrans" cxnId="{FB933371-F6B6-44F7-98DF-4B8474C1999A}">
      <dgm:prSet/>
      <dgm:spPr/>
      <dgm:t>
        <a:bodyPr/>
        <a:lstStyle/>
        <a:p>
          <a:endParaRPr lang="ru-RU"/>
        </a:p>
      </dgm:t>
    </dgm:pt>
    <dgm:pt modelId="{155AC7B8-A2A4-42CD-BCD6-0B5968CA8901}" type="sibTrans" cxnId="{FB933371-F6B6-44F7-98DF-4B8474C1999A}">
      <dgm:prSet/>
      <dgm:spPr/>
      <dgm:t>
        <a:bodyPr/>
        <a:lstStyle/>
        <a:p>
          <a:endParaRPr lang="ru-RU"/>
        </a:p>
      </dgm:t>
    </dgm:pt>
    <dgm:pt modelId="{B939DB7A-CD75-4529-AE19-380676C4568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Занимательная неделька</a:t>
          </a:r>
          <a:endParaRPr lang="ru-RU" dirty="0">
            <a:solidFill>
              <a:schemeClr val="tx1"/>
            </a:solidFill>
          </a:endParaRPr>
        </a:p>
      </dgm:t>
    </dgm:pt>
    <dgm:pt modelId="{BE5DE8F8-1EA5-4090-BE6D-4B840850E5EC}" type="parTrans" cxnId="{E1BCE804-4A6E-4742-ACDE-AE60D12E684A}">
      <dgm:prSet/>
      <dgm:spPr/>
      <dgm:t>
        <a:bodyPr/>
        <a:lstStyle/>
        <a:p>
          <a:endParaRPr lang="ru-RU"/>
        </a:p>
      </dgm:t>
    </dgm:pt>
    <dgm:pt modelId="{BB0BA12A-0B35-4299-95C1-40EE072A6148}" type="sibTrans" cxnId="{E1BCE804-4A6E-4742-ACDE-AE60D12E684A}">
      <dgm:prSet/>
      <dgm:spPr/>
      <dgm:t>
        <a:bodyPr/>
        <a:lstStyle/>
        <a:p>
          <a:endParaRPr lang="ru-RU"/>
        </a:p>
      </dgm:t>
    </dgm:pt>
    <dgm:pt modelId="{DD31703A-B163-4CC7-B28E-EC9484A2E2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Веселые часики</a:t>
          </a:r>
          <a:endParaRPr lang="ru-RU" dirty="0">
            <a:solidFill>
              <a:schemeClr val="tx1"/>
            </a:solidFill>
          </a:endParaRPr>
        </a:p>
      </dgm:t>
    </dgm:pt>
    <dgm:pt modelId="{32B8BC8A-21AD-4701-A865-C31BCE09F17D}" type="parTrans" cxnId="{F58FEA37-AA4C-41B3-A969-AC56A0ADAA4B}">
      <dgm:prSet/>
      <dgm:spPr/>
      <dgm:t>
        <a:bodyPr/>
        <a:lstStyle/>
        <a:p>
          <a:endParaRPr lang="ru-RU"/>
        </a:p>
      </dgm:t>
    </dgm:pt>
    <dgm:pt modelId="{2C706074-E950-4020-94E5-DFC0CE03BB02}" type="sibTrans" cxnId="{F58FEA37-AA4C-41B3-A969-AC56A0ADAA4B}">
      <dgm:prSet/>
      <dgm:spPr/>
      <dgm:t>
        <a:bodyPr/>
        <a:lstStyle/>
        <a:p>
          <a:endParaRPr lang="ru-RU"/>
        </a:p>
      </dgm:t>
    </dgm:pt>
    <dgm:pt modelId="{94156FF2-E265-4E99-BFFC-EE5A704B6AE3}" type="pres">
      <dgm:prSet presAssocID="{2F931684-5E2E-45C0-9A55-EFDF86A04E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AA90F-6AEA-4FD0-97CE-3D4429B78894}" type="pres">
      <dgm:prSet presAssocID="{C7855EAB-C01B-452A-B011-721CA2C2EF1C}" presName="node" presStyleLbl="node1" presStyleIdx="0" presStyleCnt="3" custScaleX="197617" custRadScaleRad="129948" custRadScaleInc="-7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AF66-EA96-41BE-A043-D0B1CAE8D33E}" type="pres">
      <dgm:prSet presAssocID="{155AC7B8-A2A4-42CD-BCD6-0B5968CA890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87A8488-3884-440B-AD8F-230709B814D1}" type="pres">
      <dgm:prSet presAssocID="{155AC7B8-A2A4-42CD-BCD6-0B5968CA890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CD5AD8B-F9B6-4007-B290-AF64CE669472}" type="pres">
      <dgm:prSet presAssocID="{B939DB7A-CD75-4529-AE19-380676C4568B}" presName="node" presStyleLbl="node1" presStyleIdx="1" presStyleCnt="3" custScaleX="153861" custRadScaleRad="93481" custRadScaleInc="-7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B6DBC-22B0-4B1D-A85C-B821808AFB17}" type="pres">
      <dgm:prSet presAssocID="{BB0BA12A-0B35-4299-95C1-40EE072A614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411884-324E-4125-A76A-8490B75B4AB4}" type="pres">
      <dgm:prSet presAssocID="{BB0BA12A-0B35-4299-95C1-40EE072A614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60494A9-8C01-42A4-8419-A91CEABE8A1A}" type="pres">
      <dgm:prSet presAssocID="{DD31703A-B163-4CC7-B28E-EC9484A2E2A2}" presName="node" presStyleLbl="node1" presStyleIdx="2" presStyleCnt="3" custScaleX="167214" custRadScaleRad="189032" custRadScaleInc="5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84BF3-CB47-48E3-9A0D-71F21688E4C4}" type="pres">
      <dgm:prSet presAssocID="{2C706074-E950-4020-94E5-DFC0CE03BB0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DBB6FB7-281A-4D01-929A-D4974E03A2DC}" type="pres">
      <dgm:prSet presAssocID="{2C706074-E950-4020-94E5-DFC0CE03BB0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1BCE804-4A6E-4742-ACDE-AE60D12E684A}" srcId="{2F931684-5E2E-45C0-9A55-EFDF86A04E61}" destId="{B939DB7A-CD75-4529-AE19-380676C4568B}" srcOrd="1" destOrd="0" parTransId="{BE5DE8F8-1EA5-4090-BE6D-4B840850E5EC}" sibTransId="{BB0BA12A-0B35-4299-95C1-40EE072A6148}"/>
    <dgm:cxn modelId="{0E729E54-4ACA-4662-ADC4-832FA11DC6CF}" type="presOf" srcId="{B939DB7A-CD75-4529-AE19-380676C4568B}" destId="{6CD5AD8B-F9B6-4007-B290-AF64CE669472}" srcOrd="0" destOrd="0" presId="urn:microsoft.com/office/officeart/2005/8/layout/cycle7"/>
    <dgm:cxn modelId="{7BE61AEE-6B83-4C3B-BB49-34696793576A}" type="presOf" srcId="{155AC7B8-A2A4-42CD-BCD6-0B5968CA8901}" destId="{F523AF66-EA96-41BE-A043-D0B1CAE8D33E}" srcOrd="0" destOrd="0" presId="urn:microsoft.com/office/officeart/2005/8/layout/cycle7"/>
    <dgm:cxn modelId="{A595B8BB-92DC-462C-B876-00C56DFD2D8F}" type="presOf" srcId="{2C706074-E950-4020-94E5-DFC0CE03BB02}" destId="{FA984BF3-CB47-48E3-9A0D-71F21688E4C4}" srcOrd="0" destOrd="0" presId="urn:microsoft.com/office/officeart/2005/8/layout/cycle7"/>
    <dgm:cxn modelId="{CF18AEE3-9192-406D-8842-EC60B5E11F19}" type="presOf" srcId="{BB0BA12A-0B35-4299-95C1-40EE072A6148}" destId="{8A411884-324E-4125-A76A-8490B75B4AB4}" srcOrd="1" destOrd="0" presId="urn:microsoft.com/office/officeart/2005/8/layout/cycle7"/>
    <dgm:cxn modelId="{5DF14D6C-6D0F-4F21-896F-ECD47983C461}" type="presOf" srcId="{DD31703A-B163-4CC7-B28E-EC9484A2E2A2}" destId="{560494A9-8C01-42A4-8419-A91CEABE8A1A}" srcOrd="0" destOrd="0" presId="urn:microsoft.com/office/officeart/2005/8/layout/cycle7"/>
    <dgm:cxn modelId="{89AFBD2F-15A8-48DB-A7F8-6B21AD377397}" type="presOf" srcId="{155AC7B8-A2A4-42CD-BCD6-0B5968CA8901}" destId="{287A8488-3884-440B-AD8F-230709B814D1}" srcOrd="1" destOrd="0" presId="urn:microsoft.com/office/officeart/2005/8/layout/cycle7"/>
    <dgm:cxn modelId="{FB933371-F6B6-44F7-98DF-4B8474C1999A}" srcId="{2F931684-5E2E-45C0-9A55-EFDF86A04E61}" destId="{C7855EAB-C01B-452A-B011-721CA2C2EF1C}" srcOrd="0" destOrd="0" parTransId="{3DA956E2-3B28-41E5-82FE-86A133479922}" sibTransId="{155AC7B8-A2A4-42CD-BCD6-0B5968CA8901}"/>
    <dgm:cxn modelId="{6FD1E42D-BA0F-43CA-9B09-D8981D4A702B}" type="presOf" srcId="{2C706074-E950-4020-94E5-DFC0CE03BB02}" destId="{4DBB6FB7-281A-4D01-929A-D4974E03A2DC}" srcOrd="1" destOrd="0" presId="urn:microsoft.com/office/officeart/2005/8/layout/cycle7"/>
    <dgm:cxn modelId="{F58FEA37-AA4C-41B3-A969-AC56A0ADAA4B}" srcId="{2F931684-5E2E-45C0-9A55-EFDF86A04E61}" destId="{DD31703A-B163-4CC7-B28E-EC9484A2E2A2}" srcOrd="2" destOrd="0" parTransId="{32B8BC8A-21AD-4701-A865-C31BCE09F17D}" sibTransId="{2C706074-E950-4020-94E5-DFC0CE03BB02}"/>
    <dgm:cxn modelId="{310F52AA-A587-4291-A947-14213B5B2560}" type="presOf" srcId="{2F931684-5E2E-45C0-9A55-EFDF86A04E61}" destId="{94156FF2-E265-4E99-BFFC-EE5A704B6AE3}" srcOrd="0" destOrd="0" presId="urn:microsoft.com/office/officeart/2005/8/layout/cycle7"/>
    <dgm:cxn modelId="{0CE9299F-C42C-4A60-A901-3EFEF840858A}" type="presOf" srcId="{BB0BA12A-0B35-4299-95C1-40EE072A6148}" destId="{2C9B6DBC-22B0-4B1D-A85C-B821808AFB17}" srcOrd="0" destOrd="0" presId="urn:microsoft.com/office/officeart/2005/8/layout/cycle7"/>
    <dgm:cxn modelId="{0CD6C131-671B-4BF8-8CED-1CC661AD772E}" type="presOf" srcId="{C7855EAB-C01B-452A-B011-721CA2C2EF1C}" destId="{21AAA90F-6AEA-4FD0-97CE-3D4429B78894}" srcOrd="0" destOrd="0" presId="urn:microsoft.com/office/officeart/2005/8/layout/cycle7"/>
    <dgm:cxn modelId="{CC02418F-7B8D-4A6C-8A94-F03F4F068956}" type="presParOf" srcId="{94156FF2-E265-4E99-BFFC-EE5A704B6AE3}" destId="{21AAA90F-6AEA-4FD0-97CE-3D4429B78894}" srcOrd="0" destOrd="0" presId="urn:microsoft.com/office/officeart/2005/8/layout/cycle7"/>
    <dgm:cxn modelId="{F2C63C20-1D68-4FE9-8EB5-5236D3F8A9AA}" type="presParOf" srcId="{94156FF2-E265-4E99-BFFC-EE5A704B6AE3}" destId="{F523AF66-EA96-41BE-A043-D0B1CAE8D33E}" srcOrd="1" destOrd="0" presId="urn:microsoft.com/office/officeart/2005/8/layout/cycle7"/>
    <dgm:cxn modelId="{37EC97DB-3475-4401-9AC8-CA9B4CC8620E}" type="presParOf" srcId="{F523AF66-EA96-41BE-A043-D0B1CAE8D33E}" destId="{287A8488-3884-440B-AD8F-230709B814D1}" srcOrd="0" destOrd="0" presId="urn:microsoft.com/office/officeart/2005/8/layout/cycle7"/>
    <dgm:cxn modelId="{59C6ABA0-390B-4A68-99D7-5FADCEFA1E91}" type="presParOf" srcId="{94156FF2-E265-4E99-BFFC-EE5A704B6AE3}" destId="{6CD5AD8B-F9B6-4007-B290-AF64CE669472}" srcOrd="2" destOrd="0" presId="urn:microsoft.com/office/officeart/2005/8/layout/cycle7"/>
    <dgm:cxn modelId="{43F83892-F0E6-46F3-92FC-03FD12E6E1A0}" type="presParOf" srcId="{94156FF2-E265-4E99-BFFC-EE5A704B6AE3}" destId="{2C9B6DBC-22B0-4B1D-A85C-B821808AFB17}" srcOrd="3" destOrd="0" presId="urn:microsoft.com/office/officeart/2005/8/layout/cycle7"/>
    <dgm:cxn modelId="{AD5BA620-7C95-4CC6-B99F-F33E1E330B25}" type="presParOf" srcId="{2C9B6DBC-22B0-4B1D-A85C-B821808AFB17}" destId="{8A411884-324E-4125-A76A-8490B75B4AB4}" srcOrd="0" destOrd="0" presId="urn:microsoft.com/office/officeart/2005/8/layout/cycle7"/>
    <dgm:cxn modelId="{E82F5FCF-48EA-432F-B9F4-1E35C09D8B51}" type="presParOf" srcId="{94156FF2-E265-4E99-BFFC-EE5A704B6AE3}" destId="{560494A9-8C01-42A4-8419-A91CEABE8A1A}" srcOrd="4" destOrd="0" presId="urn:microsoft.com/office/officeart/2005/8/layout/cycle7"/>
    <dgm:cxn modelId="{42A56D34-B6AE-44A6-B9B3-62384CB5074F}" type="presParOf" srcId="{94156FF2-E265-4E99-BFFC-EE5A704B6AE3}" destId="{FA984BF3-CB47-48E3-9A0D-71F21688E4C4}" srcOrd="5" destOrd="0" presId="urn:microsoft.com/office/officeart/2005/8/layout/cycle7"/>
    <dgm:cxn modelId="{2D95DF24-12DB-42E4-A217-0FFB2F5A9207}" type="presParOf" srcId="{FA984BF3-CB47-48E3-9A0D-71F21688E4C4}" destId="{4DBB6FB7-281A-4D01-929A-D4974E03A2DC}" srcOrd="0" destOrd="0" presId="urn:microsoft.com/office/officeart/2005/8/layout/cycle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3BD632-A8CF-4EB3-B50C-E395F773E3B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1615D-E8B9-4085-8939-D2A753648ADF}">
      <dgm:prSet phldrT="[Текст]"/>
      <dgm:spPr/>
      <dgm:t>
        <a:bodyPr/>
        <a:lstStyle/>
        <a:p>
          <a:r>
            <a:rPr lang="ru-RU" dirty="0" smtClean="0"/>
            <a:t>Найди игрушку</a:t>
          </a:r>
          <a:endParaRPr lang="ru-RU" dirty="0"/>
        </a:p>
      </dgm:t>
    </dgm:pt>
    <dgm:pt modelId="{1C346F2D-7BCA-49E4-9128-6985F2734D52}" type="parTrans" cxnId="{AEA2B75D-E34B-49F7-8686-0FF107F3E6B3}">
      <dgm:prSet/>
      <dgm:spPr/>
      <dgm:t>
        <a:bodyPr/>
        <a:lstStyle/>
        <a:p>
          <a:endParaRPr lang="ru-RU"/>
        </a:p>
      </dgm:t>
    </dgm:pt>
    <dgm:pt modelId="{2FA38033-8A39-4DBD-93E6-1788E724F98F}" type="sibTrans" cxnId="{AEA2B75D-E34B-49F7-8686-0FF107F3E6B3}">
      <dgm:prSet/>
      <dgm:spPr/>
      <dgm:t>
        <a:bodyPr/>
        <a:lstStyle/>
        <a:p>
          <a:endParaRPr lang="ru-RU"/>
        </a:p>
      </dgm:t>
    </dgm:pt>
    <dgm:pt modelId="{D2B7C002-A3AC-4531-82F6-5EC800AA6131}">
      <dgm:prSet phldrT="[Текст]"/>
      <dgm:spPr/>
      <dgm:t>
        <a:bodyPr/>
        <a:lstStyle/>
        <a:p>
          <a:r>
            <a:rPr lang="ru-RU" dirty="0" smtClean="0"/>
            <a:t>Расскажи про свой узор</a:t>
          </a:r>
          <a:endParaRPr lang="ru-RU" dirty="0"/>
        </a:p>
      </dgm:t>
    </dgm:pt>
    <dgm:pt modelId="{49BFB547-4E60-4201-BBE8-2F63A167BF4C}" type="parTrans" cxnId="{5886FF82-C073-459D-BADB-71DDFD183F42}">
      <dgm:prSet/>
      <dgm:spPr/>
      <dgm:t>
        <a:bodyPr/>
        <a:lstStyle/>
        <a:p>
          <a:endParaRPr lang="ru-RU"/>
        </a:p>
      </dgm:t>
    </dgm:pt>
    <dgm:pt modelId="{F5764AAC-0F1C-49FD-B731-4BA34AE90D5E}" type="sibTrans" cxnId="{5886FF82-C073-459D-BADB-71DDFD183F42}">
      <dgm:prSet/>
      <dgm:spPr/>
      <dgm:t>
        <a:bodyPr/>
        <a:lstStyle/>
        <a:p>
          <a:endParaRPr lang="ru-RU"/>
        </a:p>
      </dgm:t>
    </dgm:pt>
    <dgm:pt modelId="{5A15226E-E7AD-4537-8846-968936B44B22}">
      <dgm:prSet phldrT="[Текст]"/>
      <dgm:spPr/>
      <dgm:t>
        <a:bodyPr/>
        <a:lstStyle/>
        <a:p>
          <a:r>
            <a:rPr lang="ru-RU" dirty="0" smtClean="0"/>
            <a:t>Мастерская ковров художника</a:t>
          </a:r>
          <a:endParaRPr lang="ru-RU" dirty="0"/>
        </a:p>
      </dgm:t>
    </dgm:pt>
    <dgm:pt modelId="{0DB35C34-C605-47E6-9950-F8327F879B98}" type="parTrans" cxnId="{4A29278F-6182-490B-AA37-5B80CD985C69}">
      <dgm:prSet/>
      <dgm:spPr/>
      <dgm:t>
        <a:bodyPr/>
        <a:lstStyle/>
        <a:p>
          <a:endParaRPr lang="ru-RU"/>
        </a:p>
      </dgm:t>
    </dgm:pt>
    <dgm:pt modelId="{FCE55311-6202-4A2F-8520-8CB4A5A5CF7C}" type="sibTrans" cxnId="{4A29278F-6182-490B-AA37-5B80CD985C69}">
      <dgm:prSet/>
      <dgm:spPr/>
      <dgm:t>
        <a:bodyPr/>
        <a:lstStyle/>
        <a:p>
          <a:endParaRPr lang="ru-RU"/>
        </a:p>
      </dgm:t>
    </dgm:pt>
    <dgm:pt modelId="{C1584B6B-AA54-4702-B10D-9150497BB627}">
      <dgm:prSet phldrT="[Текст]"/>
      <dgm:spPr/>
      <dgm:t>
        <a:bodyPr/>
        <a:lstStyle/>
        <a:p>
          <a:r>
            <a:rPr lang="ru-RU" dirty="0" smtClean="0"/>
            <a:t>Путешествие по комнате</a:t>
          </a:r>
          <a:endParaRPr lang="ru-RU" dirty="0"/>
        </a:p>
      </dgm:t>
    </dgm:pt>
    <dgm:pt modelId="{4B3B3A9F-FB00-43E9-9D7D-BF324E369930}" type="parTrans" cxnId="{FD86FBE1-C398-4D73-BFB4-18C21263C265}">
      <dgm:prSet/>
      <dgm:spPr/>
      <dgm:t>
        <a:bodyPr/>
        <a:lstStyle/>
        <a:p>
          <a:endParaRPr lang="ru-RU"/>
        </a:p>
      </dgm:t>
    </dgm:pt>
    <dgm:pt modelId="{C0E2E11B-0764-481B-A378-BEF89F1289D4}" type="sibTrans" cxnId="{FD86FBE1-C398-4D73-BFB4-18C21263C265}">
      <dgm:prSet/>
      <dgm:spPr/>
      <dgm:t>
        <a:bodyPr/>
        <a:lstStyle/>
        <a:p>
          <a:endParaRPr lang="ru-RU"/>
        </a:p>
      </dgm:t>
    </dgm:pt>
    <dgm:pt modelId="{CC563146-2909-41DA-A5E4-B430CE1D5E90}" type="pres">
      <dgm:prSet presAssocID="{AB3BD632-A8CF-4EB3-B50C-E395F773E3B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E878AD4-4CC2-45FE-AA38-AF1653C22773}" type="pres">
      <dgm:prSet presAssocID="{AB3BD632-A8CF-4EB3-B50C-E395F773E3BB}" presName="pyramid" presStyleLbl="node1" presStyleIdx="0" presStyleCnt="1" custScaleX="129142"/>
      <dgm:spPr/>
    </dgm:pt>
    <dgm:pt modelId="{DB75F93E-9584-42BE-980B-35A659CBA6E1}" type="pres">
      <dgm:prSet presAssocID="{AB3BD632-A8CF-4EB3-B50C-E395F773E3BB}" presName="theList" presStyleCnt="0"/>
      <dgm:spPr/>
    </dgm:pt>
    <dgm:pt modelId="{69195963-0878-4D53-8EA0-C256189B9E2A}" type="pres">
      <dgm:prSet presAssocID="{59B1615D-E8B9-4085-8939-D2A753648AD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C167B-0CF1-4A09-B139-275C8EA3FA0D}" type="pres">
      <dgm:prSet presAssocID="{59B1615D-E8B9-4085-8939-D2A753648ADF}" presName="aSpace" presStyleCnt="0"/>
      <dgm:spPr/>
    </dgm:pt>
    <dgm:pt modelId="{4D83F857-55CD-4FE2-9F22-7C65AB26ABB0}" type="pres">
      <dgm:prSet presAssocID="{D2B7C002-A3AC-4531-82F6-5EC800AA613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0B03-29F3-4F1A-9737-2D9678EBF8FF}" type="pres">
      <dgm:prSet presAssocID="{D2B7C002-A3AC-4531-82F6-5EC800AA6131}" presName="aSpace" presStyleCnt="0"/>
      <dgm:spPr/>
    </dgm:pt>
    <dgm:pt modelId="{46DDAC88-02A5-46FC-BDF9-09B9822D515A}" type="pres">
      <dgm:prSet presAssocID="{5A15226E-E7AD-4537-8846-968936B44B2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88CE7-47E0-4B7B-833B-240FD5E4F2E1}" type="pres">
      <dgm:prSet presAssocID="{5A15226E-E7AD-4537-8846-968936B44B22}" presName="aSpace" presStyleCnt="0"/>
      <dgm:spPr/>
    </dgm:pt>
    <dgm:pt modelId="{E249F226-20BD-40F1-ADD3-BFDB712F6FAC}" type="pres">
      <dgm:prSet presAssocID="{C1584B6B-AA54-4702-B10D-9150497BB62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7E1B8-7BFF-4093-8B0C-12FD754A744B}" type="pres">
      <dgm:prSet presAssocID="{C1584B6B-AA54-4702-B10D-9150497BB627}" presName="aSpace" presStyleCnt="0"/>
      <dgm:spPr/>
    </dgm:pt>
  </dgm:ptLst>
  <dgm:cxnLst>
    <dgm:cxn modelId="{80F29720-5626-4017-9471-C8F8998D31FB}" type="presOf" srcId="{5A15226E-E7AD-4537-8846-968936B44B22}" destId="{46DDAC88-02A5-46FC-BDF9-09B9822D515A}" srcOrd="0" destOrd="0" presId="urn:microsoft.com/office/officeart/2005/8/layout/pyramid2"/>
    <dgm:cxn modelId="{FC844666-D937-4393-B555-CC43B3CE2260}" type="presOf" srcId="{C1584B6B-AA54-4702-B10D-9150497BB627}" destId="{E249F226-20BD-40F1-ADD3-BFDB712F6FAC}" srcOrd="0" destOrd="0" presId="urn:microsoft.com/office/officeart/2005/8/layout/pyramid2"/>
    <dgm:cxn modelId="{DAC0B0E8-E15D-4630-B75D-1CD3983F8E79}" type="presOf" srcId="{D2B7C002-A3AC-4531-82F6-5EC800AA6131}" destId="{4D83F857-55CD-4FE2-9F22-7C65AB26ABB0}" srcOrd="0" destOrd="0" presId="urn:microsoft.com/office/officeart/2005/8/layout/pyramid2"/>
    <dgm:cxn modelId="{4A29278F-6182-490B-AA37-5B80CD985C69}" srcId="{AB3BD632-A8CF-4EB3-B50C-E395F773E3BB}" destId="{5A15226E-E7AD-4537-8846-968936B44B22}" srcOrd="2" destOrd="0" parTransId="{0DB35C34-C605-47E6-9950-F8327F879B98}" sibTransId="{FCE55311-6202-4A2F-8520-8CB4A5A5CF7C}"/>
    <dgm:cxn modelId="{AFD621FC-6548-4688-9459-A224E8D7BBDF}" type="presOf" srcId="{AB3BD632-A8CF-4EB3-B50C-E395F773E3BB}" destId="{CC563146-2909-41DA-A5E4-B430CE1D5E90}" srcOrd="0" destOrd="0" presId="urn:microsoft.com/office/officeart/2005/8/layout/pyramid2"/>
    <dgm:cxn modelId="{AEA2B75D-E34B-49F7-8686-0FF107F3E6B3}" srcId="{AB3BD632-A8CF-4EB3-B50C-E395F773E3BB}" destId="{59B1615D-E8B9-4085-8939-D2A753648ADF}" srcOrd="0" destOrd="0" parTransId="{1C346F2D-7BCA-49E4-9128-6985F2734D52}" sibTransId="{2FA38033-8A39-4DBD-93E6-1788E724F98F}"/>
    <dgm:cxn modelId="{5886FF82-C073-459D-BADB-71DDFD183F42}" srcId="{AB3BD632-A8CF-4EB3-B50C-E395F773E3BB}" destId="{D2B7C002-A3AC-4531-82F6-5EC800AA6131}" srcOrd="1" destOrd="0" parTransId="{49BFB547-4E60-4201-BBE8-2F63A167BF4C}" sibTransId="{F5764AAC-0F1C-49FD-B731-4BA34AE90D5E}"/>
    <dgm:cxn modelId="{EF02ED97-D8AD-48BB-8341-68A11FBE523F}" type="presOf" srcId="{59B1615D-E8B9-4085-8939-D2A753648ADF}" destId="{69195963-0878-4D53-8EA0-C256189B9E2A}" srcOrd="0" destOrd="0" presId="urn:microsoft.com/office/officeart/2005/8/layout/pyramid2"/>
    <dgm:cxn modelId="{FD86FBE1-C398-4D73-BFB4-18C21263C265}" srcId="{AB3BD632-A8CF-4EB3-B50C-E395F773E3BB}" destId="{C1584B6B-AA54-4702-B10D-9150497BB627}" srcOrd="3" destOrd="0" parTransId="{4B3B3A9F-FB00-43E9-9D7D-BF324E369930}" sibTransId="{C0E2E11B-0764-481B-A378-BEF89F1289D4}"/>
    <dgm:cxn modelId="{AE8BFD15-C29A-4C01-B585-CBB59F1109FE}" type="presParOf" srcId="{CC563146-2909-41DA-A5E4-B430CE1D5E90}" destId="{DE878AD4-4CC2-45FE-AA38-AF1653C22773}" srcOrd="0" destOrd="0" presId="urn:microsoft.com/office/officeart/2005/8/layout/pyramid2"/>
    <dgm:cxn modelId="{D88F6953-785D-46CF-8592-D84B2428C364}" type="presParOf" srcId="{CC563146-2909-41DA-A5E4-B430CE1D5E90}" destId="{DB75F93E-9584-42BE-980B-35A659CBA6E1}" srcOrd="1" destOrd="0" presId="urn:microsoft.com/office/officeart/2005/8/layout/pyramid2"/>
    <dgm:cxn modelId="{D65A1E9D-7FCC-419A-8DB0-0004CD299468}" type="presParOf" srcId="{DB75F93E-9584-42BE-980B-35A659CBA6E1}" destId="{69195963-0878-4D53-8EA0-C256189B9E2A}" srcOrd="0" destOrd="0" presId="urn:microsoft.com/office/officeart/2005/8/layout/pyramid2"/>
    <dgm:cxn modelId="{C06B8524-4855-41EF-A7E7-F5937AE2F739}" type="presParOf" srcId="{DB75F93E-9584-42BE-980B-35A659CBA6E1}" destId="{1EFC167B-0CF1-4A09-B139-275C8EA3FA0D}" srcOrd="1" destOrd="0" presId="urn:microsoft.com/office/officeart/2005/8/layout/pyramid2"/>
    <dgm:cxn modelId="{BBFC4EB9-63D5-4B75-BE81-73BD28C5F5AD}" type="presParOf" srcId="{DB75F93E-9584-42BE-980B-35A659CBA6E1}" destId="{4D83F857-55CD-4FE2-9F22-7C65AB26ABB0}" srcOrd="2" destOrd="0" presId="urn:microsoft.com/office/officeart/2005/8/layout/pyramid2"/>
    <dgm:cxn modelId="{7ABB8E19-BC51-4AFA-B18E-E8770C0D68E7}" type="presParOf" srcId="{DB75F93E-9584-42BE-980B-35A659CBA6E1}" destId="{DD1F0B03-29F3-4F1A-9737-2D9678EBF8FF}" srcOrd="3" destOrd="0" presId="urn:microsoft.com/office/officeart/2005/8/layout/pyramid2"/>
    <dgm:cxn modelId="{C2287E46-A41F-4602-89E7-5D781D7F414D}" type="presParOf" srcId="{DB75F93E-9584-42BE-980B-35A659CBA6E1}" destId="{46DDAC88-02A5-46FC-BDF9-09B9822D515A}" srcOrd="4" destOrd="0" presId="urn:microsoft.com/office/officeart/2005/8/layout/pyramid2"/>
    <dgm:cxn modelId="{5A051579-0799-47D6-AD1A-3C11195CB3A4}" type="presParOf" srcId="{DB75F93E-9584-42BE-980B-35A659CBA6E1}" destId="{55D88CE7-47E0-4B7B-833B-240FD5E4F2E1}" srcOrd="5" destOrd="0" presId="urn:microsoft.com/office/officeart/2005/8/layout/pyramid2"/>
    <dgm:cxn modelId="{EE221F36-84AF-466A-9331-C19B7CBA2111}" type="presParOf" srcId="{DB75F93E-9584-42BE-980B-35A659CBA6E1}" destId="{E249F226-20BD-40F1-ADD3-BFDB712F6FAC}" srcOrd="6" destOrd="0" presId="urn:microsoft.com/office/officeart/2005/8/layout/pyramid2"/>
    <dgm:cxn modelId="{C0BE1D5C-DD5D-429E-967D-90EE0CF36474}" type="presParOf" srcId="{DB75F93E-9584-42BE-980B-35A659CBA6E1}" destId="{4497E1B8-7BFF-4093-8B0C-12FD754A744B}" srcOrd="7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A8CC23-8940-4916-8670-57C9C6EA269E}" type="doc">
      <dgm:prSet loTypeId="urn:microsoft.com/office/officeart/2005/8/layout/cycle7" loCatId="cycle" qsTypeId="urn:microsoft.com/office/officeart/2005/8/quickstyle/simple1" qsCatId="simple" csTypeId="urn:microsoft.com/office/officeart/2005/8/colors/accent6_5" csCatId="accent6" phldr="1"/>
      <dgm:spPr/>
    </dgm:pt>
    <dgm:pt modelId="{6D14EDB8-3CDE-4912-9744-F6DB2799FBB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Найди нестандартную фигуру</a:t>
          </a:r>
          <a:endParaRPr lang="ru-RU" dirty="0">
            <a:solidFill>
              <a:schemeClr val="tx1"/>
            </a:solidFill>
          </a:endParaRPr>
        </a:p>
      </dgm:t>
    </dgm:pt>
    <dgm:pt modelId="{9BD7A564-16F0-4249-8C83-C11A4D0FE468}" type="parTrans" cxnId="{71E3CA6B-D1C9-4C0F-B9C3-E5353C39681E}">
      <dgm:prSet/>
      <dgm:spPr/>
      <dgm:t>
        <a:bodyPr/>
        <a:lstStyle/>
        <a:p>
          <a:endParaRPr lang="ru-RU"/>
        </a:p>
      </dgm:t>
    </dgm:pt>
    <dgm:pt modelId="{8DEEEFB3-73EE-4B2D-ACEF-CD9FC0D5816A}" type="sibTrans" cxnId="{71E3CA6B-D1C9-4C0F-B9C3-E5353C39681E}">
      <dgm:prSet/>
      <dgm:spPr/>
      <dgm:t>
        <a:bodyPr/>
        <a:lstStyle/>
        <a:p>
          <a:endParaRPr lang="ru-RU"/>
        </a:p>
      </dgm:t>
    </dgm:pt>
    <dgm:pt modelId="{DF08EF82-106E-44B8-A856-B61829BA0D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Займи своё место</a:t>
          </a:r>
        </a:p>
        <a:p>
          <a:endParaRPr lang="ru-RU" dirty="0">
            <a:solidFill>
              <a:schemeClr val="tx1"/>
            </a:solidFill>
          </a:endParaRPr>
        </a:p>
      </dgm:t>
    </dgm:pt>
    <dgm:pt modelId="{A52973FD-5CF8-4DC5-906F-6FB69D5234B2}" type="parTrans" cxnId="{607FE7B5-0DBD-4F1D-B261-521D46B5295A}">
      <dgm:prSet/>
      <dgm:spPr/>
      <dgm:t>
        <a:bodyPr/>
        <a:lstStyle/>
        <a:p>
          <a:endParaRPr lang="ru-RU"/>
        </a:p>
      </dgm:t>
    </dgm:pt>
    <dgm:pt modelId="{2DC61205-03F2-41EA-A465-44F9C6F5F749}" type="sibTrans" cxnId="{607FE7B5-0DBD-4F1D-B261-521D46B5295A}">
      <dgm:prSet/>
      <dgm:spPr/>
      <dgm:t>
        <a:bodyPr/>
        <a:lstStyle/>
        <a:p>
          <a:endParaRPr lang="ru-RU"/>
        </a:p>
      </dgm:t>
    </dgm:pt>
    <dgm:pt modelId="{4D6757E3-3335-4988-A986-82FB06FA5D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Чем отличаются?</a:t>
          </a:r>
          <a:endParaRPr lang="ru-RU" dirty="0">
            <a:solidFill>
              <a:schemeClr val="tx1"/>
            </a:solidFill>
          </a:endParaRPr>
        </a:p>
      </dgm:t>
    </dgm:pt>
    <dgm:pt modelId="{0EC9DBAB-8386-4B47-981B-919831910D16}" type="parTrans" cxnId="{69DFFA7A-9A57-4802-AD43-A1726B3C7A48}">
      <dgm:prSet/>
      <dgm:spPr/>
      <dgm:t>
        <a:bodyPr/>
        <a:lstStyle/>
        <a:p>
          <a:endParaRPr lang="ru-RU"/>
        </a:p>
      </dgm:t>
    </dgm:pt>
    <dgm:pt modelId="{7052A3FE-DE89-4AC3-8744-741701D2B3DB}" type="sibTrans" cxnId="{69DFFA7A-9A57-4802-AD43-A1726B3C7A48}">
      <dgm:prSet/>
      <dgm:spPr/>
      <dgm:t>
        <a:bodyPr/>
        <a:lstStyle/>
        <a:p>
          <a:endParaRPr lang="ru-RU"/>
        </a:p>
      </dgm:t>
    </dgm:pt>
    <dgm:pt modelId="{E53A8C78-2663-4F03-A91E-4000B6FD1D4D}" type="pres">
      <dgm:prSet presAssocID="{BFA8CC23-8940-4916-8670-57C9C6EA269E}" presName="Name0" presStyleCnt="0">
        <dgm:presLayoutVars>
          <dgm:dir/>
          <dgm:resizeHandles val="exact"/>
        </dgm:presLayoutVars>
      </dgm:prSet>
      <dgm:spPr/>
    </dgm:pt>
    <dgm:pt modelId="{597950DC-89E8-4553-9454-5141DD6B8BB2}" type="pres">
      <dgm:prSet presAssocID="{6D14EDB8-3CDE-4912-9744-F6DB2799FBB3}" presName="node" presStyleLbl="node1" presStyleIdx="0" presStyleCnt="3" custScaleX="105898" custRadScaleRad="106505" custRadScaleInc="36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1AC57-AC30-4D9E-8268-9920BD6AB6F7}" type="pres">
      <dgm:prSet presAssocID="{8DEEEFB3-73EE-4B2D-ACEF-CD9FC0D5816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FB97DF-59CF-4B94-8E6C-1DBFC746B6DF}" type="pres">
      <dgm:prSet presAssocID="{8DEEEFB3-73EE-4B2D-ACEF-CD9FC0D5816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85DFE0B-5CB3-4DB9-BE62-8F7BBF534BC9}" type="pres">
      <dgm:prSet presAssocID="{DF08EF82-106E-44B8-A856-B61829BA0D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B7B51-ADE0-44E0-8ABC-A221B4C7EFCE}" type="pres">
      <dgm:prSet presAssocID="{2DC61205-03F2-41EA-A465-44F9C6F5F74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6F68E9E-AB90-41BB-A653-B9BDB8855712}" type="pres">
      <dgm:prSet presAssocID="{2DC61205-03F2-41EA-A465-44F9C6F5F74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0366C63-8D72-45C1-AFAE-76D5FF3F196D}" type="pres">
      <dgm:prSet presAssocID="{4D6757E3-3335-4988-A986-82FB06FA5D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540D-7193-42C5-911A-9A04D3446FCE}" type="pres">
      <dgm:prSet presAssocID="{7052A3FE-DE89-4AC3-8744-741701D2B3D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8BFF74A-747D-4798-9D56-719CFE0433C5}" type="pres">
      <dgm:prSet presAssocID="{7052A3FE-DE89-4AC3-8744-741701D2B3D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540DEB2-0875-4209-9526-D194E3FAF97C}" type="presOf" srcId="{7052A3FE-DE89-4AC3-8744-741701D2B3DB}" destId="{A534540D-7193-42C5-911A-9A04D3446FCE}" srcOrd="0" destOrd="0" presId="urn:microsoft.com/office/officeart/2005/8/layout/cycle7"/>
    <dgm:cxn modelId="{6842C12F-1B5D-40D0-B306-174717C9D0E7}" type="presOf" srcId="{DF08EF82-106E-44B8-A856-B61829BA0DA3}" destId="{685DFE0B-5CB3-4DB9-BE62-8F7BBF534BC9}" srcOrd="0" destOrd="0" presId="urn:microsoft.com/office/officeart/2005/8/layout/cycle7"/>
    <dgm:cxn modelId="{80ACA153-A364-46D4-9F3C-AACCE4B99652}" type="presOf" srcId="{4D6757E3-3335-4988-A986-82FB06FA5D6E}" destId="{10366C63-8D72-45C1-AFAE-76D5FF3F196D}" srcOrd="0" destOrd="0" presId="urn:microsoft.com/office/officeart/2005/8/layout/cycle7"/>
    <dgm:cxn modelId="{607FE7B5-0DBD-4F1D-B261-521D46B5295A}" srcId="{BFA8CC23-8940-4916-8670-57C9C6EA269E}" destId="{DF08EF82-106E-44B8-A856-B61829BA0DA3}" srcOrd="1" destOrd="0" parTransId="{A52973FD-5CF8-4DC5-906F-6FB69D5234B2}" sibTransId="{2DC61205-03F2-41EA-A465-44F9C6F5F749}"/>
    <dgm:cxn modelId="{69DFFA7A-9A57-4802-AD43-A1726B3C7A48}" srcId="{BFA8CC23-8940-4916-8670-57C9C6EA269E}" destId="{4D6757E3-3335-4988-A986-82FB06FA5D6E}" srcOrd="2" destOrd="0" parTransId="{0EC9DBAB-8386-4B47-981B-919831910D16}" sibTransId="{7052A3FE-DE89-4AC3-8744-741701D2B3DB}"/>
    <dgm:cxn modelId="{9620A2C8-4A94-46CA-B818-8883AB510DAF}" type="presOf" srcId="{2DC61205-03F2-41EA-A465-44F9C6F5F749}" destId="{16F68E9E-AB90-41BB-A653-B9BDB8855712}" srcOrd="1" destOrd="0" presId="urn:microsoft.com/office/officeart/2005/8/layout/cycle7"/>
    <dgm:cxn modelId="{71E3CA6B-D1C9-4C0F-B9C3-E5353C39681E}" srcId="{BFA8CC23-8940-4916-8670-57C9C6EA269E}" destId="{6D14EDB8-3CDE-4912-9744-F6DB2799FBB3}" srcOrd="0" destOrd="0" parTransId="{9BD7A564-16F0-4249-8C83-C11A4D0FE468}" sibTransId="{8DEEEFB3-73EE-4B2D-ACEF-CD9FC0D5816A}"/>
    <dgm:cxn modelId="{D19AFB32-1F3F-4A2E-99F5-A510627ED53A}" type="presOf" srcId="{2DC61205-03F2-41EA-A465-44F9C6F5F749}" destId="{4F4B7B51-ADE0-44E0-8ABC-A221B4C7EFCE}" srcOrd="0" destOrd="0" presId="urn:microsoft.com/office/officeart/2005/8/layout/cycle7"/>
    <dgm:cxn modelId="{250762B2-4DB9-47C9-8A86-804400838A92}" type="presOf" srcId="{8DEEEFB3-73EE-4B2D-ACEF-CD9FC0D5816A}" destId="{2D81AC57-AC30-4D9E-8268-9920BD6AB6F7}" srcOrd="0" destOrd="0" presId="urn:microsoft.com/office/officeart/2005/8/layout/cycle7"/>
    <dgm:cxn modelId="{2D408568-199C-4F69-B8C2-86D75A00AD0E}" type="presOf" srcId="{6D14EDB8-3CDE-4912-9744-F6DB2799FBB3}" destId="{597950DC-89E8-4553-9454-5141DD6B8BB2}" srcOrd="0" destOrd="0" presId="urn:microsoft.com/office/officeart/2005/8/layout/cycle7"/>
    <dgm:cxn modelId="{F87689DD-DE45-4D7C-972F-FFCA31B9F405}" type="presOf" srcId="{8DEEEFB3-73EE-4B2D-ACEF-CD9FC0D5816A}" destId="{AFFB97DF-59CF-4B94-8E6C-1DBFC746B6DF}" srcOrd="1" destOrd="0" presId="urn:microsoft.com/office/officeart/2005/8/layout/cycle7"/>
    <dgm:cxn modelId="{B502266B-4B7E-4549-9FF4-4E3CCE3D4F9D}" type="presOf" srcId="{BFA8CC23-8940-4916-8670-57C9C6EA269E}" destId="{E53A8C78-2663-4F03-A91E-4000B6FD1D4D}" srcOrd="0" destOrd="0" presId="urn:microsoft.com/office/officeart/2005/8/layout/cycle7"/>
    <dgm:cxn modelId="{C97E97CE-86C5-4A17-896A-667461FD90BC}" type="presOf" srcId="{7052A3FE-DE89-4AC3-8744-741701D2B3DB}" destId="{98BFF74A-747D-4798-9D56-719CFE0433C5}" srcOrd="1" destOrd="0" presId="urn:microsoft.com/office/officeart/2005/8/layout/cycle7"/>
    <dgm:cxn modelId="{38941D90-0BFD-4553-9CDE-4CB596AB5826}" type="presParOf" srcId="{E53A8C78-2663-4F03-A91E-4000B6FD1D4D}" destId="{597950DC-89E8-4553-9454-5141DD6B8BB2}" srcOrd="0" destOrd="0" presId="urn:microsoft.com/office/officeart/2005/8/layout/cycle7"/>
    <dgm:cxn modelId="{902F79D3-13E4-4B04-B8D6-2501209504DF}" type="presParOf" srcId="{E53A8C78-2663-4F03-A91E-4000B6FD1D4D}" destId="{2D81AC57-AC30-4D9E-8268-9920BD6AB6F7}" srcOrd="1" destOrd="0" presId="urn:microsoft.com/office/officeart/2005/8/layout/cycle7"/>
    <dgm:cxn modelId="{A4448C7C-8609-4DFD-8DD2-493E48BB3B93}" type="presParOf" srcId="{2D81AC57-AC30-4D9E-8268-9920BD6AB6F7}" destId="{AFFB97DF-59CF-4B94-8E6C-1DBFC746B6DF}" srcOrd="0" destOrd="0" presId="urn:microsoft.com/office/officeart/2005/8/layout/cycle7"/>
    <dgm:cxn modelId="{35BC9DE6-EE10-4F90-A959-7720059B85E1}" type="presParOf" srcId="{E53A8C78-2663-4F03-A91E-4000B6FD1D4D}" destId="{685DFE0B-5CB3-4DB9-BE62-8F7BBF534BC9}" srcOrd="2" destOrd="0" presId="urn:microsoft.com/office/officeart/2005/8/layout/cycle7"/>
    <dgm:cxn modelId="{78DDB685-4582-4C36-A2B7-396B5662FB5E}" type="presParOf" srcId="{E53A8C78-2663-4F03-A91E-4000B6FD1D4D}" destId="{4F4B7B51-ADE0-44E0-8ABC-A221B4C7EFCE}" srcOrd="3" destOrd="0" presId="urn:microsoft.com/office/officeart/2005/8/layout/cycle7"/>
    <dgm:cxn modelId="{4CEA0ED8-69D1-4A25-AF8F-8D00D34B4E25}" type="presParOf" srcId="{4F4B7B51-ADE0-44E0-8ABC-A221B4C7EFCE}" destId="{16F68E9E-AB90-41BB-A653-B9BDB8855712}" srcOrd="0" destOrd="0" presId="urn:microsoft.com/office/officeart/2005/8/layout/cycle7"/>
    <dgm:cxn modelId="{C482A74F-6547-49BD-862D-687032751136}" type="presParOf" srcId="{E53A8C78-2663-4F03-A91E-4000B6FD1D4D}" destId="{10366C63-8D72-45C1-AFAE-76D5FF3F196D}" srcOrd="4" destOrd="0" presId="urn:microsoft.com/office/officeart/2005/8/layout/cycle7"/>
    <dgm:cxn modelId="{D3FEAA44-73F5-4E64-9692-40DF9D815F5D}" type="presParOf" srcId="{E53A8C78-2663-4F03-A91E-4000B6FD1D4D}" destId="{A534540D-7193-42C5-911A-9A04D3446FCE}" srcOrd="5" destOrd="0" presId="urn:microsoft.com/office/officeart/2005/8/layout/cycle7"/>
    <dgm:cxn modelId="{B3B19B4B-FCAB-48F7-9B1D-0EE034D06BC3}" type="presParOf" srcId="{A534540D-7193-42C5-911A-9A04D3446FCE}" destId="{98BFF74A-747D-4798-9D56-719CFE0433C5}" srcOrd="0" destOrd="0" presId="urn:microsoft.com/office/officeart/2005/8/layout/cycle7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3622-4C22-4B0A-ADCF-FFBE252F872A}">
      <dsp:nvSpPr>
        <dsp:cNvPr id="0" name=""/>
        <dsp:cNvSpPr/>
      </dsp:nvSpPr>
      <dsp:spPr>
        <a:xfrm>
          <a:off x="1172253" y="-24825"/>
          <a:ext cx="4375900" cy="4375900"/>
        </a:xfrm>
        <a:prstGeom prst="circularArrow">
          <a:avLst>
            <a:gd name="adj1" fmla="val 5544"/>
            <a:gd name="adj2" fmla="val 330680"/>
            <a:gd name="adj3" fmla="val 13799798"/>
            <a:gd name="adj4" fmla="val 1737145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EB3A1-B27E-4953-9C92-529EB636F2EA}">
      <dsp:nvSpPr>
        <dsp:cNvPr id="0" name=""/>
        <dsp:cNvSpPr/>
      </dsp:nvSpPr>
      <dsp:spPr>
        <a:xfrm>
          <a:off x="2346236" y="1396"/>
          <a:ext cx="2027935" cy="10139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с цифрами и числами</a:t>
          </a:r>
          <a:endParaRPr lang="ru-RU" sz="1800" kern="1200" dirty="0"/>
        </a:p>
      </dsp:txBody>
      <dsp:txXfrm>
        <a:off x="2395734" y="50894"/>
        <a:ext cx="1928939" cy="914971"/>
      </dsp:txXfrm>
    </dsp:sp>
    <dsp:sp modelId="{1C5544EC-485C-4601-9C32-2BAD6867870F}">
      <dsp:nvSpPr>
        <dsp:cNvPr id="0" name=""/>
        <dsp:cNvSpPr/>
      </dsp:nvSpPr>
      <dsp:spPr>
        <a:xfrm>
          <a:off x="4120960" y="1290809"/>
          <a:ext cx="2027935" cy="101396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на ориентировки в пространстве</a:t>
          </a:r>
          <a:endParaRPr lang="ru-RU" sz="1800" kern="1200" dirty="0"/>
        </a:p>
      </dsp:txBody>
      <dsp:txXfrm>
        <a:off x="4170458" y="1340307"/>
        <a:ext cx="1928939" cy="914971"/>
      </dsp:txXfrm>
    </dsp:sp>
    <dsp:sp modelId="{B9784033-EEC1-4ABD-BA50-C9ED05EEF0DA}">
      <dsp:nvSpPr>
        <dsp:cNvPr id="0" name=""/>
        <dsp:cNvSpPr/>
      </dsp:nvSpPr>
      <dsp:spPr>
        <a:xfrm>
          <a:off x="3443076" y="3377123"/>
          <a:ext cx="2027935" cy="101396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на логическое мышление</a:t>
          </a:r>
          <a:endParaRPr lang="ru-RU" sz="1800" kern="1200" dirty="0"/>
        </a:p>
      </dsp:txBody>
      <dsp:txXfrm>
        <a:off x="3492574" y="3426621"/>
        <a:ext cx="1928939" cy="914971"/>
      </dsp:txXfrm>
    </dsp:sp>
    <dsp:sp modelId="{D89A5F05-71B3-4735-846E-A85F1F418983}">
      <dsp:nvSpPr>
        <dsp:cNvPr id="0" name=""/>
        <dsp:cNvSpPr/>
      </dsp:nvSpPr>
      <dsp:spPr>
        <a:xfrm>
          <a:off x="1249396" y="3377123"/>
          <a:ext cx="2027935" cy="101396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путешествие во времени</a:t>
          </a:r>
          <a:endParaRPr lang="ru-RU" sz="1800" kern="1200" dirty="0"/>
        </a:p>
      </dsp:txBody>
      <dsp:txXfrm>
        <a:off x="1298894" y="3426621"/>
        <a:ext cx="1928939" cy="914971"/>
      </dsp:txXfrm>
    </dsp:sp>
    <dsp:sp modelId="{CC194DAE-2C44-46ED-AA9E-BFD9CD8D1752}">
      <dsp:nvSpPr>
        <dsp:cNvPr id="0" name=""/>
        <dsp:cNvSpPr/>
      </dsp:nvSpPr>
      <dsp:spPr>
        <a:xfrm>
          <a:off x="571511" y="1290809"/>
          <a:ext cx="2027935" cy="101396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с геометрическими фигурами</a:t>
          </a:r>
          <a:endParaRPr lang="ru-RU" sz="1800" kern="1200" dirty="0"/>
        </a:p>
      </dsp:txBody>
      <dsp:txXfrm>
        <a:off x="621009" y="1340307"/>
        <a:ext cx="1928939" cy="91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"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Дидактические игры и их влияние на развитие математических способностей у детей дошкольного возраста   с ЗПР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    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53136"/>
            <a:ext cx="4414846" cy="98566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Воспитатель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МБДОУ ДС КВ № 33 « Журавлик»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Квашонкина</a:t>
            </a:r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Анна Николаевна</a:t>
            </a: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д\Мои документы\фоны_21\New Folder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Игры на ориентировке в пространстве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I:\аня\АНЯ\P10305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571744"/>
            <a:ext cx="3857652" cy="2500330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д\Мои документы\фоны_21\New Folder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Игры на развитие логического мышления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00174"/>
          <a:ext cx="885828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I:\аня\АНЯ\P10306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14422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3" y="0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6622504" cy="302897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latin typeface="Monotype Corsiva" panose="03010101010201010101" pitchFamily="66" charset="0"/>
              </a:rPr>
              <a:t>Игра – наиболее доступный для детей вид деятельности, это способ переработки полученных из окружающего мира впечатлений,  который  выполняет роль комплексного развития всех аспектов целостной личности, оказывает влияние на весь ход и результат развития дошкольника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I:\аня\АНЯ\P10306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8619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05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д\Мои документы\фоны_21\New Folder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0000"/>
                </a:solidFill>
                <a:latin typeface="Arial"/>
                <a:ea typeface="Times New Roman"/>
              </a:rPr>
              <a:t>С 1 января 2014 года был введен в действие в Федеральный государственный образовательный стандарт (далее ФГОС) (приказ Министерства образования и науки </a:t>
            </a:r>
            <a:r>
              <a:rPr lang="ru-RU" sz="2700" dirty="0" smtClean="0">
                <a:solidFill>
                  <a:srgbClr val="000000"/>
                </a:solidFill>
                <a:latin typeface="Arial"/>
                <a:ea typeface="Times New Roman"/>
              </a:rPr>
              <a:t>России</a:t>
            </a:r>
            <a:br>
              <a:rPr lang="ru-RU" sz="27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Arial"/>
                <a:ea typeface="Times New Roman"/>
              </a:rPr>
              <a:t>от 17.10.2013 № 1155</a:t>
            </a:r>
            <a:r>
              <a:rPr lang="ru-RU" sz="2700" dirty="0" smtClean="0">
                <a:solidFill>
                  <a:srgbClr val="000000"/>
                </a:solidFill>
                <a:latin typeface="Arial"/>
                <a:ea typeface="Times New Roman"/>
              </a:rPr>
              <a:t>).</a:t>
            </a:r>
            <a:br>
              <a:rPr lang="ru-RU" sz="27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800" dirty="0"/>
              <a:t>Положения  ФГОС предназначены 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обеспечить </a:t>
            </a:r>
            <a:r>
              <a:rPr lang="ru-RU" sz="2800" b="1" dirty="0"/>
              <a:t>возможность </a:t>
            </a:r>
            <a:r>
              <a:rPr lang="ru-RU" sz="2800" b="1" dirty="0" smtClean="0"/>
              <a:t>инклюзии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детей в ДОУ и  инклюзивного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обучения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4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д\Мои документы\фоны_21\New Folder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с ЗПР к школе становится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актуальной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связи  с новыми федеральными государственными образовательными стандартами.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2000" dirty="0" smtClean="0"/>
              <a:t>    Математическое развитие является составной частью умственного развития, которое не может осуществляться вне личностного, речевого и эмоционального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 детей с ЗПР наблюдается эмоциональная незрелость и нарушения в познавательной деятельности.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коррекционно-развивающего воспитания и обучения детей с ЗПР – простота изложения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и          доступность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материала</a:t>
            </a:r>
            <a:endParaRPr lang="ru-RU" sz="2400" dirty="0"/>
          </a:p>
        </p:txBody>
      </p:sp>
      <p:pic>
        <p:nvPicPr>
          <p:cNvPr id="8" name="Рисунок 7" descr="I:\аня\АНЯ\P10306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312827" cy="24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0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2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429684" cy="3214709"/>
          </a:xfrm>
        </p:spPr>
        <p:txBody>
          <a:bodyPr>
            <a:normAutofit fontScale="90000"/>
          </a:bodyPr>
          <a:lstStyle/>
          <a:p>
            <a:r>
              <a:rPr lang="ru-RU" dirty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Дидактические </a:t>
            </a:r>
            <a:r>
              <a:rPr lang="ru-RU" sz="3600" dirty="0"/>
              <a:t>игры – это специально создаваемые или приспособленные для целей обучения игры. </a:t>
            </a:r>
            <a:r>
              <a:rPr lang="ru-RU" sz="3600" dirty="0" smtClean="0"/>
              <a:t> </a:t>
            </a:r>
            <a:r>
              <a:rPr lang="ru-RU" sz="3600" dirty="0"/>
              <a:t>признаком дидактических игр является их преднамеренность, планируемость, наличие определенной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цели </a:t>
            </a:r>
            <a:r>
              <a:rPr lang="ru-RU" sz="3600" dirty="0"/>
              <a:t>и предполагаемого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результата</a:t>
            </a:r>
            <a:r>
              <a:rPr lang="ru-RU" sz="36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98566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I:\аня\АНЯ\P1030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286280" cy="2997094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8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1"/>
            <a:ext cx="7454632" cy="514353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разработке занятий с использованием дидактических игр и игровых упражнений по РЭМП я  учитываю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Психологические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 и возможности детей этого возраста.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Необходимость сбалансированности нагрузки и исключения перегрузок при проведении занятий с элементами игр.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Необходимость безусловного соблюдения заданного образовательным стандартом объёма программного материала.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Возможность недостаточной подготовленности или </a:t>
            </a:r>
            <a:r>
              <a:rPr lang="ru-RU" sz="27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ослабленности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детей на момент начала обучения.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6215082"/>
            <a:ext cx="6343672" cy="71438"/>
          </a:xfrm>
        </p:spPr>
        <p:txBody>
          <a:bodyPr>
            <a:normAutofit fontScale="25000" lnSpcReduction="20000"/>
          </a:bodyPr>
          <a:lstStyle/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9856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Все дидактические игры я для себя разделила на несколько групп: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11194533"/>
              </p:ext>
            </p:extLst>
          </p:nvPr>
        </p:nvGraphicFramePr>
        <p:xfrm>
          <a:off x="899592" y="1700808"/>
          <a:ext cx="67204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8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0"/>
            <a:ext cx="9073008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с </a:t>
            </a:r>
            <a:r>
              <a:rPr lang="ru-RU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цифрами и числами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14554"/>
            <a:ext cx="3888432" cy="17152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/>
        </p:nvGraphicFramePr>
        <p:xfrm>
          <a:off x="571472" y="1000108"/>
          <a:ext cx="800105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48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\Мои документы\фоны_21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333" cy="68266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3600448" cy="245746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4929222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Игры с геометрическими фигурами</a:t>
            </a: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857232"/>
          <a:ext cx="550072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000364" y="3786190"/>
          <a:ext cx="614363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 descr="I:\аня\АНЯ\P103065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3643314"/>
            <a:ext cx="2071702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:\аня\АНЯ\P103065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714884"/>
            <a:ext cx="2080768" cy="1560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:\аня\АНЯ\P103065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357166"/>
            <a:ext cx="3113894" cy="2337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05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д\Мои документы\фоны_21\New Folder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Игры путешествие во времени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I:\аня\АНЯ\P1030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3214710" cy="2263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571472" y="1071546"/>
          <a:ext cx="857252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I:\аня\АНЯ\P10305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143380"/>
            <a:ext cx="3223776" cy="2274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196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"Дидактические игры и их влияние на развитие математических способностей у детей дошкольного возраста   с ЗПР»    </vt:lpstr>
      <vt:lpstr>С 1 января 2014 года был введен в действие в Федеральный государственный образовательный стандарт (далее ФГОС) (приказ Министерства образования и науки России  от 17.10.2013 № 1155). Положения  ФГОС предназначены   обеспечить возможность инклюзии  детей в ДОУ и  инклюзивного  обучения  </vt:lpstr>
      <vt:lpstr>Подготовка детей с ЗПР к школе становится особенно актуальной в связи  с новыми федеральными государственными образовательными стандартами. .      Математическое развитие является составной частью умственного развития, которое не может осуществляться вне личностного, речевого и эмоционального Также у детей с ЗПР наблюдается эмоциональная незрелость и нарушения в познавательной деятельности. Главный принцип коррекционно-развивающего воспитания и обучения детей с ЗПР – простота изложения                                  и          доступность                                          материала</vt:lpstr>
      <vt:lpstr>   Дидактические игры – это специально создаваемые или приспособленные для целей обучения игры.  признаком дидактических игр является их преднамеренность, планируемость, наличие определенной  цели и предполагаемого                                 результата. </vt:lpstr>
      <vt:lpstr>  При разработке занятий с использованием дидактических игр и игровых упражнений по РЭМП я  учитываю: Психологические особенности и возможности детей этого возраста. Необходимость сбалансированности нагрузки и исключения перегрузок при проведении занятий с элементами игр. Необходимость безусловного соблюдения заданного образовательным стандартом объёма программного материала. Возможность недостаточной подготовленности или ослабленности детей на момент начала обучения. </vt:lpstr>
      <vt:lpstr>  </vt:lpstr>
      <vt:lpstr>Игры с с цифрами и числами</vt:lpstr>
      <vt:lpstr>Слайд 8</vt:lpstr>
      <vt:lpstr>Игры путешествие во времени</vt:lpstr>
      <vt:lpstr>Игры на ориентировке в пространстве</vt:lpstr>
      <vt:lpstr>Игры на развитие логического мышления</vt:lpstr>
      <vt:lpstr>Игра – наиболее доступный для детей вид деятельности, это способ переработки полученных из окружающего мира впечатлений,  который  выполняет роль комплексного развития всех аспектов целостной личности, оказывает влияние на весь ход и результат развития дошкольника.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2015-04-22T17:17:48Z</dcterms:modified>
</cp:coreProperties>
</file>