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F0E88F-8D08-4321-92A6-383D6E1405B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5F4598-A08E-4D13-B5AD-E67964794E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374441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Сложные предложения с различными видами связи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1" y="4725144"/>
            <a:ext cx="2108905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Орфографическая разминка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годенствие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ровиться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гаться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мот..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вировать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зироваться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озаб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ченный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Ра..колоть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р..сточек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левание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пр..амурский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Пр..толстый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и..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кажённый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495695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годенствие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ровиться,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гаться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вировать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зироваться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озаб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ченный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колоть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сточек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левание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амурский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кажённый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02865"/>
            <a:ext cx="1495695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6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Проанализируйте предложения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Хотя было уже поздно в комнате горела лампа которая освещала мои рукописи.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мы отправились в путь солнце ещё не всходило но день обещал быть хорошим.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Погода резко испортилась дул пронзительный ветер   когда рыбаки решили вернуться.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36712"/>
            <a:ext cx="1441106" cy="13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5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 предложения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небу носились тучи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и, хотя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шёл третий час дня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было темно</a:t>
            </a:r>
          </a:p>
          <a:p>
            <a:pPr lvl="0">
              <a:buClr>
                <a:srgbClr val="AA2B1E"/>
              </a:buClr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небу носились тучи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шёл третий час дня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было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темно</a:t>
            </a:r>
          </a:p>
          <a:p>
            <a:pPr lvl="0">
              <a:buClr>
                <a:srgbClr val="AA2B1E"/>
              </a:buClr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сложных предложениях с сочинительной и подчинительной связью рядом могут оказаться сочинительные и подчинительные союзы. Запятая между ними ставится, когда после придаточного предложения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второй части двойного союза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ТАК или союза НО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39119"/>
            <a:ext cx="1799861" cy="13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Проанализируем предложения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Рука его дрожала и когда Николай передавал  лошадь коноводу он чувствовал как кровь приливает к сердцу.</a:t>
            </a:r>
          </a:p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Пора было уезжать и когда за нами пришли автобусы то мы поняли как жаль расставаться с озером.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Проанализируем предложения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несколько часов Иван обессилел с когда понял что с бумагами ему не совладать тихо заплакал.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Весной того года я окончил лицей и когда приехал из Москвы то был поражён.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92660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268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Сложные предложения с различными видами связи</vt:lpstr>
      <vt:lpstr>Орфографическая разминка</vt:lpstr>
      <vt:lpstr>Проверь себя</vt:lpstr>
      <vt:lpstr>Проанализируйте предложения</vt:lpstr>
      <vt:lpstr>Сравните предложения</vt:lpstr>
      <vt:lpstr>ЗАПОМНИ!</vt:lpstr>
      <vt:lpstr>Проанализируем предложения</vt:lpstr>
      <vt:lpstr>Проанализируем предложения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Сложные предложения с различными видами связи</dc:title>
  <dc:creator>Влад</dc:creator>
  <cp:lastModifiedBy>Влад</cp:lastModifiedBy>
  <cp:revision>7</cp:revision>
  <dcterms:created xsi:type="dcterms:W3CDTF">2013-04-02T12:38:10Z</dcterms:created>
  <dcterms:modified xsi:type="dcterms:W3CDTF">2013-04-02T13:23:59Z</dcterms:modified>
</cp:coreProperties>
</file>