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82" r:id="rId4"/>
    <p:sldId id="297" r:id="rId5"/>
    <p:sldId id="298" r:id="rId6"/>
    <p:sldId id="299" r:id="rId7"/>
    <p:sldId id="295" r:id="rId8"/>
    <p:sldId id="294" r:id="rId9"/>
    <p:sldId id="265" r:id="rId10"/>
    <p:sldId id="263" r:id="rId11"/>
    <p:sldId id="264" r:id="rId12"/>
    <p:sldId id="267" r:id="rId13"/>
    <p:sldId id="276" r:id="rId14"/>
    <p:sldId id="293" r:id="rId15"/>
    <p:sldId id="268" r:id="rId16"/>
    <p:sldId id="269" r:id="rId17"/>
    <p:sldId id="285" r:id="rId18"/>
    <p:sldId id="270" r:id="rId19"/>
    <p:sldId id="273" r:id="rId20"/>
    <p:sldId id="286" r:id="rId21"/>
    <p:sldId id="287" r:id="rId22"/>
    <p:sldId id="288" r:id="rId23"/>
    <p:sldId id="289" r:id="rId24"/>
    <p:sldId id="290" r:id="rId25"/>
    <p:sldId id="291" r:id="rId26"/>
    <p:sldId id="300" r:id="rId27"/>
    <p:sldId id="275" r:id="rId28"/>
    <p:sldId id="292" r:id="rId29"/>
    <p:sldId id="296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9" d="100"/>
          <a:sy n="69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18A6-58D0-4972-98A7-7B9F875A719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0E82-73C7-4724-8956-963896A48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ildas.ru/uploads/posts/2011-12/1324022783_2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tildas.ru/uploads/posts/2011-12/1324022772_1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ldas.ru/uploads/posts/2011-12/1324022794_4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tildas.ru/uploads/posts/2011-12/1324022774_1.jpg" TargetMode="External"/><Relationship Id="rId4" Type="http://schemas.openxmlformats.org/officeDocument/2006/relationships/hyperlink" Target="http://tildas.ru/uploads/posts/2011-12/1324022818_9.jp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ртинки Снеговика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3284984"/>
            <a:ext cx="5220072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СНЕГОВИК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23528" y="5105400"/>
            <a:ext cx="3851920" cy="1752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Составила: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Киселева С.В.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Москва 2014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Картинки Снеговика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23397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Снеговика">
            <a:hlinkClick r:id="rId6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8" y="0"/>
            <a:ext cx="232504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Снеговика">
            <a:hlinkClick r:id="rId8"/>
          </p:cNvPr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87357" y="0"/>
            <a:ext cx="2156643" cy="29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Снеговика">
            <a:hlinkClick r:id="rId10"/>
          </p:cNvPr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339752" y="0"/>
            <a:ext cx="23042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563888" cy="515719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Косичкина</a:t>
            </a:r>
            <a:r>
              <a:rPr lang="ru-RU" b="1" dirty="0" smtClean="0">
                <a:solidFill>
                  <a:srgbClr val="002060"/>
                </a:solidFill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</a:rPr>
              <a:t>бантикова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WP_20140131_0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53257" y="0"/>
            <a:ext cx="5690743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_20140131_0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62981" y="0"/>
            <a:ext cx="5881019" cy="57332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3347864" cy="6858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Варежкин и чугунков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P_20140131_0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4675"/>
            <a:ext cx="9144000" cy="51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Украшение группы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WP_20140113_09_20_06_SmartShoot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467615"/>
            <a:ext cx="9144000" cy="339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13_09_18_32_SmartShoo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P_20140113_09_19_34_SmartShoo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т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Выставка «Снеговики»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л 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14_14_44_33_SmartShoo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4675"/>
            <a:ext cx="9144000" cy="51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>1. Приобщение  к культуре зимних забав, праздников, традиций, развитие детских впечатлений и художественно-эстетического восприятия.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Коллективная аппликация «</a:t>
            </a:r>
            <a:r>
              <a:rPr lang="ru-RU" dirty="0" err="1" smtClean="0"/>
              <a:t>Снеговички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13_09_15_22_SmartShoo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58059" y="1700808"/>
            <a:ext cx="4085941" cy="5157192"/>
          </a:xfrm>
          <a:prstGeom prst="rect">
            <a:avLst/>
          </a:prstGeom>
        </p:spPr>
      </p:pic>
      <p:pic>
        <p:nvPicPr>
          <p:cNvPr id="5" name="Рисунок 4" descr="WP_20140120_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484784"/>
            <a:ext cx="5031911" cy="436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13_09_17_59_SmartShoo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1876" y="0"/>
            <a:ext cx="80202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Показ презентации «История снеговика»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24_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709351"/>
            <a:ext cx="9144000" cy="51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24_0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4675"/>
            <a:ext cx="9144000" cy="51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Раскрашивание иллюстраций для альбома</a:t>
            </a:r>
            <a:endParaRPr lang="ru-RU" dirty="0"/>
          </a:p>
        </p:txBody>
      </p:sp>
      <p:pic>
        <p:nvPicPr>
          <p:cNvPr id="4" name="Рисунок 3" descr="WP_20140122_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1987470"/>
            <a:ext cx="7092280" cy="487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P_20140131_002 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66458"/>
            <a:ext cx="9144000" cy="592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P_20140131_002 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81766"/>
            <a:ext cx="9144000" cy="569446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_20140122_0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23507" y="0"/>
            <a:ext cx="50969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P_20140131_0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4675"/>
            <a:ext cx="9144000" cy="51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31_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4675"/>
            <a:ext cx="9144000" cy="51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38742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5517232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Познакомить детей с историей образа Снеговика.</a:t>
            </a:r>
          </a:p>
          <a:p>
            <a:pPr marL="742950" indent="-742950" algn="l">
              <a:buAutoNum type="arabicPeriod" startAt="2"/>
            </a:pPr>
            <a:r>
              <a:rPr lang="ru-RU" b="1" dirty="0" smtClean="0">
                <a:solidFill>
                  <a:srgbClr val="002060"/>
                </a:solidFill>
              </a:rPr>
              <a:t>Развивать художественно-эстетические навыки, способности, наглядно-действенное мышление.</a:t>
            </a:r>
          </a:p>
          <a:p>
            <a:pPr marL="742950" indent="-742950" algn="l">
              <a:buAutoNum type="arabicPeriod" startAt="2"/>
            </a:pPr>
            <a:r>
              <a:rPr lang="ru-RU" b="1" dirty="0" smtClean="0">
                <a:solidFill>
                  <a:srgbClr val="002060"/>
                </a:solidFill>
              </a:rPr>
              <a:t>Прививать умения и навыки продуктивной деятельности.</a:t>
            </a:r>
          </a:p>
          <a:p>
            <a:pPr marL="742950" indent="-742950" algn="l">
              <a:buAutoNum type="arabicPeriod" startAt="2"/>
            </a:pPr>
            <a:r>
              <a:rPr lang="ru-RU" b="1" dirty="0" smtClean="0">
                <a:solidFill>
                  <a:srgbClr val="002060"/>
                </a:solidFill>
              </a:rPr>
              <a:t>Помогать  детям взаимодействовать с неживой природой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pPr marL="742950" indent="-742950" algn="l">
              <a:buAutoNum type="arabicPeriod" startAt="2"/>
            </a:pPr>
            <a:r>
              <a:rPr lang="ru-RU" b="1" dirty="0" smtClean="0">
                <a:solidFill>
                  <a:srgbClr val="002060"/>
                </a:solidFill>
              </a:rPr>
              <a:t>Вовлекать родителей в проект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проекта «Снеговик».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Проект «Снеговик» длился 2 недели.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Каждый день мы читали по одной истории из сказочной повести.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 время проведения проекта «Снеговик» дети  всесторонне исследовали снег: на прогулках и в группе в экспериментальной зоне, рассмотрели его, потрогали, понюхали , все дети с большим интересом проявляли активность при проведении опытов, делали выводы, наблюдали за снегопадом во время прогулки, рассматривали снежинки, лепили снеговика,.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 время проекта ребята заметно сблизились друг с другом, активизировалась речь, у детей развились наблюдательность, внимание, научились элементарному сравнению холодный – тёплый. Итоговым продуктом проекта мы представили выставку «Снеговики».              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У детей повысился познавательный интерес к экспериментам, пополнился словарный запас.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l"/>
            <a:endParaRPr lang="ru-RU" dirty="0" smtClean="0"/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Планирование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 образовательной деятельности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1772816"/>
          <a:ext cx="9143999" cy="581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1"/>
                <a:gridCol w="2232248"/>
                <a:gridCol w="2016224"/>
                <a:gridCol w="2843806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Совместная деятельность детей и взрослых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Самостоятельная деятельность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условий для совместной  деятельности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с родителями</a:t>
                      </a:r>
                      <a:endParaRPr lang="ru-RU" sz="1600" dirty="0"/>
                    </a:p>
                  </a:txBody>
                  <a:tcPr/>
                </a:tc>
              </a:tr>
              <a:tr h="279886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Беседы на тему «Зима», ее признаки и явления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Рисование на тему  «Елка».  Рассматривание иллюстраций.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Внесение в группу иллюстраций, книжек, открыток, рисунков.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Подбор иллюстраций,</a:t>
                      </a:r>
                      <a:r>
                        <a:rPr lang="ru-RU" sz="2000" baseline="0" dirty="0" smtClean="0"/>
                        <a:t> книг для совместного и самостоятельного рассматривания. Консультация по вопросу собрания открыток с изображением снеговиков.</a:t>
                      </a:r>
                      <a:endParaRPr lang="ru-RU" sz="2000" dirty="0"/>
                    </a:p>
                  </a:txBody>
                  <a:tcPr/>
                </a:tc>
              </a:tr>
              <a:tr h="17066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Коллективная аппликация «Снеговик»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Просмотр мультфильма «Когда зажигаются елки» Загадки о зиме.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Составления рассказов о зиме по картинкам. Рассматривание картины «Зима в городе» ,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Предложить родителям вместе с детьми просмотреть</a:t>
                      </a:r>
                      <a:r>
                        <a:rPr lang="ru-RU" sz="2000" baseline="0" dirty="0" smtClean="0"/>
                        <a:t>  мультфильмы.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80527" y="0"/>
          <a:ext cx="9324528" cy="715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528"/>
                <a:gridCol w="1997968"/>
                <a:gridCol w="2232248"/>
                <a:gridCol w="2627784"/>
              </a:tblGrid>
              <a:tr h="2647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Лепка  «Снеговик»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  <a:p>
                      <a:r>
                        <a:rPr lang="ru-RU" sz="2400" dirty="0" smtClean="0"/>
                        <a:t>Слушание песен о снеговике.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Консультация по вопросу изготовлению</a:t>
                      </a:r>
                      <a:r>
                        <a:rPr lang="ru-RU" sz="2400" baseline="0" dirty="0" smtClean="0"/>
                        <a:t> поделок на выставку «Снеговики».</a:t>
                      </a:r>
                      <a:endParaRPr lang="ru-RU" sz="2400" dirty="0"/>
                    </a:p>
                  </a:txBody>
                  <a:tcPr/>
                </a:tc>
              </a:tr>
              <a:tr h="222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Рисование «Вот какие разные снеговики»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Украшение окон к Новому году.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Внесение в группу наклеек, снежинок, снеговиков.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Родители принимают участие в украшении группы.</a:t>
                      </a:r>
                      <a:endParaRPr lang="ru-RU" sz="2400" dirty="0"/>
                    </a:p>
                  </a:txBody>
                  <a:tcPr/>
                </a:tc>
              </a:tr>
              <a:tr h="19859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Чтение сказочной повести «Школа </a:t>
                      </a:r>
                      <a:r>
                        <a:rPr lang="ru-RU" sz="2400" dirty="0" err="1" smtClean="0"/>
                        <a:t>Снеговичков</a:t>
                      </a:r>
                      <a:r>
                        <a:rPr lang="ru-RU" sz="2400" dirty="0" smtClean="0"/>
                        <a:t>» А. Усачева и В. </a:t>
                      </a:r>
                      <a:r>
                        <a:rPr lang="ru-RU" sz="2400" dirty="0" err="1" smtClean="0"/>
                        <a:t>Чижикова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Раскрашивание снеговиков.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Ээксперимент</a:t>
                      </a:r>
                      <a:r>
                        <a:rPr lang="ru-RU" sz="2400" dirty="0" smtClean="0"/>
                        <a:t>: «Как снег превращается в воду?»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Оформление мини- выставки «Коллекция открыток»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4"/>
          <a:ext cx="91440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48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Конструирование из бумаги «Открытки» Беседа на тему, что такое открытка.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Просмотр мультфильма «Снеговик спешит на помощь».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Украшение группы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Папка – передвижка «Зимние игры и забавы»</a:t>
                      </a:r>
                      <a:endParaRPr lang="ru-RU" sz="2000" dirty="0"/>
                    </a:p>
                  </a:txBody>
                  <a:tcPr/>
                </a:tc>
              </a:tr>
              <a:tr h="180058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Просмотр презентации «История Снеговика»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Чтение стихотворений о Снеговике,</a:t>
                      </a:r>
                      <a:r>
                        <a:rPr lang="ru-RU" sz="2000" baseline="0" dirty="0" smtClean="0"/>
                        <a:t> отгадывание загадок.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Оформление выставки «Снеговики»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Лепка Снеговика на прогулке.</a:t>
                      </a:r>
                      <a:endParaRPr lang="ru-RU" sz="2000" dirty="0"/>
                    </a:p>
                  </a:txBody>
                  <a:tcPr/>
                </a:tc>
              </a:tr>
              <a:tr h="257735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Беседа с детьми о коллекции открыток, рассматривание.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Украшение елки.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Изготовление открыток.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Консультация для родителей «О чем беседовать с ребенком».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491880" cy="6858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Чтение сказок о снеговике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WP_20140113_09_24_15_SmartShoot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64528" y="0"/>
            <a:ext cx="56794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13_09_24_42_SmartShoo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54675"/>
            <a:ext cx="9144000" cy="51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Украшение группы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40113_09_19_06_SmartShoo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709351"/>
            <a:ext cx="9144000" cy="514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404</Words>
  <Application>Microsoft Office PowerPoint</Application>
  <PresentationFormat>Экран (4:3)</PresentationFormat>
  <Paragraphs>66</Paragraphs>
  <Slides>30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СНЕГОВИК</vt:lpstr>
      <vt:lpstr>Цель:</vt:lpstr>
      <vt:lpstr>Задачи проекта</vt:lpstr>
      <vt:lpstr>Планирование воспитательно- образовательной деятельности</vt:lpstr>
      <vt:lpstr>Слайд 5</vt:lpstr>
      <vt:lpstr>Слайд 6</vt:lpstr>
      <vt:lpstr>Чтение сказок о снеговике </vt:lpstr>
      <vt:lpstr>Слайд 8</vt:lpstr>
      <vt:lpstr>Украшение группы</vt:lpstr>
      <vt:lpstr>Косичкина и бантикова</vt:lpstr>
      <vt:lpstr>Варежкин и чугунков</vt:lpstr>
      <vt:lpstr>Слайд 12</vt:lpstr>
      <vt:lpstr>Украшение группы</vt:lpstr>
      <vt:lpstr>Слайд 14</vt:lpstr>
      <vt:lpstr>Слайд 15</vt:lpstr>
      <vt:lpstr>Слайд 16</vt:lpstr>
      <vt:lpstr>Выставка «Снеговики»</vt:lpstr>
      <vt:lpstr>Слайд 18</vt:lpstr>
      <vt:lpstr>Слайд 19</vt:lpstr>
      <vt:lpstr>Коллективная аппликация «Снеговички»</vt:lpstr>
      <vt:lpstr>Слайд 21</vt:lpstr>
      <vt:lpstr>Показ презентации «История снеговика»</vt:lpstr>
      <vt:lpstr>Слайд 23</vt:lpstr>
      <vt:lpstr>Раскрашивание иллюстраций для альбома</vt:lpstr>
      <vt:lpstr>Слайд 25</vt:lpstr>
      <vt:lpstr>Слайд 26</vt:lpstr>
      <vt:lpstr>Слайд 27</vt:lpstr>
      <vt:lpstr>Слайд 28</vt:lpstr>
      <vt:lpstr>Слайд 29</vt:lpstr>
      <vt:lpstr>Результаты проекта «Снеговик».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</dc:title>
  <dc:creator>Sveta</dc:creator>
  <cp:lastModifiedBy>NT Computer</cp:lastModifiedBy>
  <cp:revision>56</cp:revision>
  <dcterms:created xsi:type="dcterms:W3CDTF">2014-03-12T14:50:49Z</dcterms:created>
  <dcterms:modified xsi:type="dcterms:W3CDTF">2014-06-06T13:23:57Z</dcterms:modified>
</cp:coreProperties>
</file>