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0134A-1686-47D1-A345-1ECCCB796D4C}" type="doc">
      <dgm:prSet loTypeId="urn:microsoft.com/office/officeart/2005/8/layout/hierarchy1" loCatId="hierarchy" qsTypeId="urn:microsoft.com/office/officeart/2005/8/quickstyle/simple5" qsCatId="simple" csTypeId="urn:microsoft.com/office/officeart/2005/8/colors/accent4_5" csCatId="accent4" phldr="1"/>
      <dgm:spPr/>
      <dgm:t>
        <a:bodyPr/>
        <a:lstStyle/>
        <a:p>
          <a:endParaRPr lang="ru-RU"/>
        </a:p>
      </dgm:t>
    </dgm:pt>
    <dgm:pt modelId="{A262EACC-5981-4200-AB3C-70E13E8FD29E}">
      <dgm:prSet phldrT="[Текст]" custT="1"/>
      <dgm:spPr/>
      <dgm:t>
        <a:bodyPr/>
        <a:lstStyle/>
        <a:p>
          <a:r>
            <a:rPr lang="ru-RU" sz="3200" b="1" dirty="0" smtClean="0">
              <a:latin typeface="Arial" pitchFamily="34" charset="0"/>
              <a:cs typeface="Arial" pitchFamily="34" charset="0"/>
            </a:rPr>
            <a:t>«Организация работы транспорта»</a:t>
          </a:r>
          <a:endParaRPr lang="ru-RU" sz="3200" b="1" dirty="0">
            <a:latin typeface="Arial" pitchFamily="34" charset="0"/>
            <a:cs typeface="Arial" pitchFamily="34" charset="0"/>
          </a:endParaRPr>
        </a:p>
      </dgm:t>
    </dgm:pt>
    <dgm:pt modelId="{2132B320-C7CA-49E5-A55C-AB99B8120D28}" type="parTrans" cxnId="{13C01021-3518-4728-AAEF-132963708F95}">
      <dgm:prSet/>
      <dgm:spPr/>
      <dgm:t>
        <a:bodyPr/>
        <a:lstStyle/>
        <a:p>
          <a:endParaRPr lang="ru-RU">
            <a:latin typeface="Arial" pitchFamily="34" charset="0"/>
            <a:cs typeface="Arial" pitchFamily="34" charset="0"/>
          </a:endParaRPr>
        </a:p>
      </dgm:t>
    </dgm:pt>
    <dgm:pt modelId="{A2434907-5868-4459-9E28-51E6C83B5E31}" type="sibTrans" cxnId="{13C01021-3518-4728-AAEF-132963708F95}">
      <dgm:prSet/>
      <dgm:spPr/>
      <dgm:t>
        <a:bodyPr/>
        <a:lstStyle/>
        <a:p>
          <a:endParaRPr lang="ru-RU">
            <a:latin typeface="Arial" pitchFamily="34" charset="0"/>
            <a:cs typeface="Arial" pitchFamily="34" charset="0"/>
          </a:endParaRPr>
        </a:p>
      </dgm:t>
    </dgm:pt>
    <dgm:pt modelId="{46887C74-62F1-4CA0-9EB6-21E0F39649D8}">
      <dgm:prSet phldrT="[Текст]"/>
      <dgm:spPr/>
      <dgm:t>
        <a:bodyPr/>
        <a:lstStyle/>
        <a:p>
          <a:r>
            <a:rPr lang="ru-RU" dirty="0" smtClean="0">
              <a:latin typeface="Arial" pitchFamily="34" charset="0"/>
              <a:cs typeface="Arial" pitchFamily="34" charset="0"/>
            </a:rPr>
            <a:t>Содержание станционных пунктов для бесплатного отпуска чиновникам за счет земства</a:t>
          </a:r>
          <a:endParaRPr lang="ru-RU" dirty="0">
            <a:latin typeface="Arial" pitchFamily="34" charset="0"/>
            <a:cs typeface="Arial" pitchFamily="34" charset="0"/>
          </a:endParaRPr>
        </a:p>
      </dgm:t>
    </dgm:pt>
    <dgm:pt modelId="{A1421E74-2DBB-429E-A99E-FB6289078C97}" type="parTrans" cxnId="{5301DD6C-0388-4833-9C3E-7A167B5C5F89}">
      <dgm:prSet/>
      <dgm:spPr/>
      <dgm:t>
        <a:bodyPr/>
        <a:lstStyle/>
        <a:p>
          <a:endParaRPr lang="ru-RU">
            <a:latin typeface="Arial" pitchFamily="34" charset="0"/>
            <a:cs typeface="Arial" pitchFamily="34" charset="0"/>
          </a:endParaRPr>
        </a:p>
      </dgm:t>
    </dgm:pt>
    <dgm:pt modelId="{AFFD36D4-3626-4785-A9EC-5F6F92E554AD}" type="sibTrans" cxnId="{5301DD6C-0388-4833-9C3E-7A167B5C5F89}">
      <dgm:prSet/>
      <dgm:spPr/>
      <dgm:t>
        <a:bodyPr/>
        <a:lstStyle/>
        <a:p>
          <a:endParaRPr lang="ru-RU">
            <a:latin typeface="Arial" pitchFamily="34" charset="0"/>
            <a:cs typeface="Arial" pitchFamily="34" charset="0"/>
          </a:endParaRPr>
        </a:p>
      </dgm:t>
    </dgm:pt>
    <dgm:pt modelId="{0A273DCC-718D-4AC2-9A75-1E28DEA4ED33}">
      <dgm:prSet phldrT="[Текст]"/>
      <dgm:spPr/>
      <dgm:t>
        <a:bodyPr/>
        <a:lstStyle/>
        <a:p>
          <a:r>
            <a:rPr lang="ru-RU" dirty="0" smtClean="0">
              <a:latin typeface="Arial" pitchFamily="34" charset="0"/>
              <a:cs typeface="Arial" pitchFamily="34" charset="0"/>
            </a:rPr>
            <a:t>Выделение средств чиновникам для разъездов на станционных лошадях</a:t>
          </a:r>
          <a:endParaRPr lang="ru-RU" dirty="0">
            <a:latin typeface="Arial" pitchFamily="34" charset="0"/>
            <a:cs typeface="Arial" pitchFamily="34" charset="0"/>
          </a:endParaRPr>
        </a:p>
      </dgm:t>
    </dgm:pt>
    <dgm:pt modelId="{E4833E7A-CBCF-4B63-8FE8-A2A2562768A3}" type="parTrans" cxnId="{B36EDE70-8C20-4FB2-B342-863362BDB75A}">
      <dgm:prSet/>
      <dgm:spPr/>
      <dgm:t>
        <a:bodyPr/>
        <a:lstStyle/>
        <a:p>
          <a:endParaRPr lang="ru-RU">
            <a:latin typeface="Arial" pitchFamily="34" charset="0"/>
            <a:cs typeface="Arial" pitchFamily="34" charset="0"/>
          </a:endParaRPr>
        </a:p>
      </dgm:t>
    </dgm:pt>
    <dgm:pt modelId="{D277E5FF-0AAB-4B3E-A436-8E74D155465E}" type="sibTrans" cxnId="{B36EDE70-8C20-4FB2-B342-863362BDB75A}">
      <dgm:prSet/>
      <dgm:spPr/>
      <dgm:t>
        <a:bodyPr/>
        <a:lstStyle/>
        <a:p>
          <a:endParaRPr lang="ru-RU">
            <a:latin typeface="Arial" pitchFamily="34" charset="0"/>
            <a:cs typeface="Arial" pitchFamily="34" charset="0"/>
          </a:endParaRPr>
        </a:p>
      </dgm:t>
    </dgm:pt>
    <dgm:pt modelId="{E3C308A2-4A92-4C42-A6D5-1F5259E07A34}" type="pres">
      <dgm:prSet presAssocID="{6810134A-1686-47D1-A345-1ECCCB796D4C}" presName="hierChild1" presStyleCnt="0">
        <dgm:presLayoutVars>
          <dgm:chPref val="1"/>
          <dgm:dir/>
          <dgm:animOne val="branch"/>
          <dgm:animLvl val="lvl"/>
          <dgm:resizeHandles/>
        </dgm:presLayoutVars>
      </dgm:prSet>
      <dgm:spPr/>
      <dgm:t>
        <a:bodyPr/>
        <a:lstStyle/>
        <a:p>
          <a:endParaRPr lang="ru-RU"/>
        </a:p>
      </dgm:t>
    </dgm:pt>
    <dgm:pt modelId="{95E7E003-1AEA-419D-AE05-57675B0AAF75}" type="pres">
      <dgm:prSet presAssocID="{A262EACC-5981-4200-AB3C-70E13E8FD29E}" presName="hierRoot1" presStyleCnt="0"/>
      <dgm:spPr/>
    </dgm:pt>
    <dgm:pt modelId="{F375F90C-6780-4B7E-A558-91DFDDFA5F72}" type="pres">
      <dgm:prSet presAssocID="{A262EACC-5981-4200-AB3C-70E13E8FD29E}" presName="composite" presStyleCnt="0"/>
      <dgm:spPr/>
    </dgm:pt>
    <dgm:pt modelId="{0479E64C-7BBB-4F9B-9475-C4B370A4DDDF}" type="pres">
      <dgm:prSet presAssocID="{A262EACC-5981-4200-AB3C-70E13E8FD29E}" presName="background" presStyleLbl="node0" presStyleIdx="0" presStyleCnt="1"/>
      <dgm:spPr/>
    </dgm:pt>
    <dgm:pt modelId="{427FC6B3-2F46-450A-9FF3-C2D5C776108A}" type="pres">
      <dgm:prSet presAssocID="{A262EACC-5981-4200-AB3C-70E13E8FD29E}" presName="text" presStyleLbl="fgAcc0" presStyleIdx="0" presStyleCnt="1">
        <dgm:presLayoutVars>
          <dgm:chPref val="3"/>
        </dgm:presLayoutVars>
      </dgm:prSet>
      <dgm:spPr/>
      <dgm:t>
        <a:bodyPr/>
        <a:lstStyle/>
        <a:p>
          <a:endParaRPr lang="ru-RU"/>
        </a:p>
      </dgm:t>
    </dgm:pt>
    <dgm:pt modelId="{D4F4A7F8-EA2C-4E20-A513-C06E11841EE9}" type="pres">
      <dgm:prSet presAssocID="{A262EACC-5981-4200-AB3C-70E13E8FD29E}" presName="hierChild2" presStyleCnt="0"/>
      <dgm:spPr/>
    </dgm:pt>
    <dgm:pt modelId="{525EBDC3-E85D-4DDD-87F1-145838E12541}" type="pres">
      <dgm:prSet presAssocID="{A1421E74-2DBB-429E-A99E-FB6289078C97}" presName="Name10" presStyleLbl="parChTrans1D2" presStyleIdx="0" presStyleCnt="2"/>
      <dgm:spPr/>
      <dgm:t>
        <a:bodyPr/>
        <a:lstStyle/>
        <a:p>
          <a:endParaRPr lang="ru-RU"/>
        </a:p>
      </dgm:t>
    </dgm:pt>
    <dgm:pt modelId="{93BA02F6-2958-4572-9E73-5BFA87D0AA4B}" type="pres">
      <dgm:prSet presAssocID="{46887C74-62F1-4CA0-9EB6-21E0F39649D8}" presName="hierRoot2" presStyleCnt="0"/>
      <dgm:spPr/>
    </dgm:pt>
    <dgm:pt modelId="{95D01366-0167-42CB-BBF0-9591454B230B}" type="pres">
      <dgm:prSet presAssocID="{46887C74-62F1-4CA0-9EB6-21E0F39649D8}" presName="composite2" presStyleCnt="0"/>
      <dgm:spPr/>
    </dgm:pt>
    <dgm:pt modelId="{CCF6F458-2D69-4DE5-8C2F-71B6D8E0E81D}" type="pres">
      <dgm:prSet presAssocID="{46887C74-62F1-4CA0-9EB6-21E0F39649D8}" presName="background2" presStyleLbl="node2" presStyleIdx="0" presStyleCnt="2"/>
      <dgm:spPr/>
    </dgm:pt>
    <dgm:pt modelId="{BF690FF1-3B26-452B-9C02-8942C5F2B360}" type="pres">
      <dgm:prSet presAssocID="{46887C74-62F1-4CA0-9EB6-21E0F39649D8}" presName="text2" presStyleLbl="fgAcc2" presStyleIdx="0" presStyleCnt="2">
        <dgm:presLayoutVars>
          <dgm:chPref val="3"/>
        </dgm:presLayoutVars>
      </dgm:prSet>
      <dgm:spPr/>
      <dgm:t>
        <a:bodyPr/>
        <a:lstStyle/>
        <a:p>
          <a:endParaRPr lang="ru-RU"/>
        </a:p>
      </dgm:t>
    </dgm:pt>
    <dgm:pt modelId="{2121661C-1FE1-4BB2-B525-DCC88BF52F6A}" type="pres">
      <dgm:prSet presAssocID="{46887C74-62F1-4CA0-9EB6-21E0F39649D8}" presName="hierChild3" presStyleCnt="0"/>
      <dgm:spPr/>
    </dgm:pt>
    <dgm:pt modelId="{DC0143A5-2E70-47FF-B17E-D46ED8C54418}" type="pres">
      <dgm:prSet presAssocID="{E4833E7A-CBCF-4B63-8FE8-A2A2562768A3}" presName="Name10" presStyleLbl="parChTrans1D2" presStyleIdx="1" presStyleCnt="2"/>
      <dgm:spPr/>
      <dgm:t>
        <a:bodyPr/>
        <a:lstStyle/>
        <a:p>
          <a:endParaRPr lang="ru-RU"/>
        </a:p>
      </dgm:t>
    </dgm:pt>
    <dgm:pt modelId="{F94916AD-7385-42C7-8CBF-48003C27FE14}" type="pres">
      <dgm:prSet presAssocID="{0A273DCC-718D-4AC2-9A75-1E28DEA4ED33}" presName="hierRoot2" presStyleCnt="0"/>
      <dgm:spPr/>
    </dgm:pt>
    <dgm:pt modelId="{C66C0DEC-E2BF-45BE-AFA5-5C0A7036091D}" type="pres">
      <dgm:prSet presAssocID="{0A273DCC-718D-4AC2-9A75-1E28DEA4ED33}" presName="composite2" presStyleCnt="0"/>
      <dgm:spPr/>
    </dgm:pt>
    <dgm:pt modelId="{EAE83AB6-9F2B-4C95-86B2-6FBE61FFD20E}" type="pres">
      <dgm:prSet presAssocID="{0A273DCC-718D-4AC2-9A75-1E28DEA4ED33}" presName="background2" presStyleLbl="node2" presStyleIdx="1" presStyleCnt="2"/>
      <dgm:spPr/>
    </dgm:pt>
    <dgm:pt modelId="{1D9DC2BB-4925-4539-9E56-A88FFD74D162}" type="pres">
      <dgm:prSet presAssocID="{0A273DCC-718D-4AC2-9A75-1E28DEA4ED33}" presName="text2" presStyleLbl="fgAcc2" presStyleIdx="1" presStyleCnt="2">
        <dgm:presLayoutVars>
          <dgm:chPref val="3"/>
        </dgm:presLayoutVars>
      </dgm:prSet>
      <dgm:spPr/>
      <dgm:t>
        <a:bodyPr/>
        <a:lstStyle/>
        <a:p>
          <a:endParaRPr lang="ru-RU"/>
        </a:p>
      </dgm:t>
    </dgm:pt>
    <dgm:pt modelId="{C068319A-F04F-447E-B062-64FEAF64E096}" type="pres">
      <dgm:prSet presAssocID="{0A273DCC-718D-4AC2-9A75-1E28DEA4ED33}" presName="hierChild3" presStyleCnt="0"/>
      <dgm:spPr/>
    </dgm:pt>
  </dgm:ptLst>
  <dgm:cxnLst>
    <dgm:cxn modelId="{A6ADB59D-469E-471A-B6C7-24148B8D187F}" type="presOf" srcId="{6810134A-1686-47D1-A345-1ECCCB796D4C}" destId="{E3C308A2-4A92-4C42-A6D5-1F5259E07A34}" srcOrd="0" destOrd="0" presId="urn:microsoft.com/office/officeart/2005/8/layout/hierarchy1"/>
    <dgm:cxn modelId="{B36EDE70-8C20-4FB2-B342-863362BDB75A}" srcId="{A262EACC-5981-4200-AB3C-70E13E8FD29E}" destId="{0A273DCC-718D-4AC2-9A75-1E28DEA4ED33}" srcOrd="1" destOrd="0" parTransId="{E4833E7A-CBCF-4B63-8FE8-A2A2562768A3}" sibTransId="{D277E5FF-0AAB-4B3E-A436-8E74D155465E}"/>
    <dgm:cxn modelId="{F40A6C53-D2F4-42B3-90A6-A9DFB394A966}" type="presOf" srcId="{46887C74-62F1-4CA0-9EB6-21E0F39649D8}" destId="{BF690FF1-3B26-452B-9C02-8942C5F2B360}" srcOrd="0" destOrd="0" presId="urn:microsoft.com/office/officeart/2005/8/layout/hierarchy1"/>
    <dgm:cxn modelId="{B5387B6E-7BEA-4858-A07F-EBC27A7B791C}" type="presOf" srcId="{A1421E74-2DBB-429E-A99E-FB6289078C97}" destId="{525EBDC3-E85D-4DDD-87F1-145838E12541}" srcOrd="0" destOrd="0" presId="urn:microsoft.com/office/officeart/2005/8/layout/hierarchy1"/>
    <dgm:cxn modelId="{5301DD6C-0388-4833-9C3E-7A167B5C5F89}" srcId="{A262EACC-5981-4200-AB3C-70E13E8FD29E}" destId="{46887C74-62F1-4CA0-9EB6-21E0F39649D8}" srcOrd="0" destOrd="0" parTransId="{A1421E74-2DBB-429E-A99E-FB6289078C97}" sibTransId="{AFFD36D4-3626-4785-A9EC-5F6F92E554AD}"/>
    <dgm:cxn modelId="{A0DA5999-E5E9-4854-A253-593847E36959}" type="presOf" srcId="{E4833E7A-CBCF-4B63-8FE8-A2A2562768A3}" destId="{DC0143A5-2E70-47FF-B17E-D46ED8C54418}" srcOrd="0" destOrd="0" presId="urn:microsoft.com/office/officeart/2005/8/layout/hierarchy1"/>
    <dgm:cxn modelId="{04139293-4D6C-4A62-A526-E2EA84F67394}" type="presOf" srcId="{0A273DCC-718D-4AC2-9A75-1E28DEA4ED33}" destId="{1D9DC2BB-4925-4539-9E56-A88FFD74D162}" srcOrd="0" destOrd="0" presId="urn:microsoft.com/office/officeart/2005/8/layout/hierarchy1"/>
    <dgm:cxn modelId="{AFADB516-8B7C-4B6B-8BC6-6A0EEB5A1210}" type="presOf" srcId="{A262EACC-5981-4200-AB3C-70E13E8FD29E}" destId="{427FC6B3-2F46-450A-9FF3-C2D5C776108A}" srcOrd="0" destOrd="0" presId="urn:microsoft.com/office/officeart/2005/8/layout/hierarchy1"/>
    <dgm:cxn modelId="{13C01021-3518-4728-AAEF-132963708F95}" srcId="{6810134A-1686-47D1-A345-1ECCCB796D4C}" destId="{A262EACC-5981-4200-AB3C-70E13E8FD29E}" srcOrd="0" destOrd="0" parTransId="{2132B320-C7CA-49E5-A55C-AB99B8120D28}" sibTransId="{A2434907-5868-4459-9E28-51E6C83B5E31}"/>
    <dgm:cxn modelId="{3E95C4CF-D18C-4CDE-A00F-AC8FD4E67A73}" type="presParOf" srcId="{E3C308A2-4A92-4C42-A6D5-1F5259E07A34}" destId="{95E7E003-1AEA-419D-AE05-57675B0AAF75}" srcOrd="0" destOrd="0" presId="urn:microsoft.com/office/officeart/2005/8/layout/hierarchy1"/>
    <dgm:cxn modelId="{EE4658DB-C184-4CD8-8ACD-4778B9628616}" type="presParOf" srcId="{95E7E003-1AEA-419D-AE05-57675B0AAF75}" destId="{F375F90C-6780-4B7E-A558-91DFDDFA5F72}" srcOrd="0" destOrd="0" presId="urn:microsoft.com/office/officeart/2005/8/layout/hierarchy1"/>
    <dgm:cxn modelId="{0548F549-00C9-4DEE-A293-30855D32BF57}" type="presParOf" srcId="{F375F90C-6780-4B7E-A558-91DFDDFA5F72}" destId="{0479E64C-7BBB-4F9B-9475-C4B370A4DDDF}" srcOrd="0" destOrd="0" presId="urn:microsoft.com/office/officeart/2005/8/layout/hierarchy1"/>
    <dgm:cxn modelId="{7B832269-E936-480E-9FF8-8FBFFC3E49FF}" type="presParOf" srcId="{F375F90C-6780-4B7E-A558-91DFDDFA5F72}" destId="{427FC6B3-2F46-450A-9FF3-C2D5C776108A}" srcOrd="1" destOrd="0" presId="urn:microsoft.com/office/officeart/2005/8/layout/hierarchy1"/>
    <dgm:cxn modelId="{6B8A6A37-70C0-4586-959C-584DACBA02E6}" type="presParOf" srcId="{95E7E003-1AEA-419D-AE05-57675B0AAF75}" destId="{D4F4A7F8-EA2C-4E20-A513-C06E11841EE9}" srcOrd="1" destOrd="0" presId="urn:microsoft.com/office/officeart/2005/8/layout/hierarchy1"/>
    <dgm:cxn modelId="{153354B3-B9EC-4A8D-A902-DCF1F65E7138}" type="presParOf" srcId="{D4F4A7F8-EA2C-4E20-A513-C06E11841EE9}" destId="{525EBDC3-E85D-4DDD-87F1-145838E12541}" srcOrd="0" destOrd="0" presId="urn:microsoft.com/office/officeart/2005/8/layout/hierarchy1"/>
    <dgm:cxn modelId="{3AC38740-2FD1-4853-A647-7EAACEC03498}" type="presParOf" srcId="{D4F4A7F8-EA2C-4E20-A513-C06E11841EE9}" destId="{93BA02F6-2958-4572-9E73-5BFA87D0AA4B}" srcOrd="1" destOrd="0" presId="urn:microsoft.com/office/officeart/2005/8/layout/hierarchy1"/>
    <dgm:cxn modelId="{8B3E1A57-DCC0-4AEC-97AA-948460512E47}" type="presParOf" srcId="{93BA02F6-2958-4572-9E73-5BFA87D0AA4B}" destId="{95D01366-0167-42CB-BBF0-9591454B230B}" srcOrd="0" destOrd="0" presId="urn:microsoft.com/office/officeart/2005/8/layout/hierarchy1"/>
    <dgm:cxn modelId="{F6659FDC-AC97-4BDC-BBA6-91B490AABCDB}" type="presParOf" srcId="{95D01366-0167-42CB-BBF0-9591454B230B}" destId="{CCF6F458-2D69-4DE5-8C2F-71B6D8E0E81D}" srcOrd="0" destOrd="0" presId="urn:microsoft.com/office/officeart/2005/8/layout/hierarchy1"/>
    <dgm:cxn modelId="{DD65C878-0A5C-4FDE-B5DC-851092739DE0}" type="presParOf" srcId="{95D01366-0167-42CB-BBF0-9591454B230B}" destId="{BF690FF1-3B26-452B-9C02-8942C5F2B360}" srcOrd="1" destOrd="0" presId="urn:microsoft.com/office/officeart/2005/8/layout/hierarchy1"/>
    <dgm:cxn modelId="{5C12E120-D105-478B-BB3D-EF42FFCD1E20}" type="presParOf" srcId="{93BA02F6-2958-4572-9E73-5BFA87D0AA4B}" destId="{2121661C-1FE1-4BB2-B525-DCC88BF52F6A}" srcOrd="1" destOrd="0" presId="urn:microsoft.com/office/officeart/2005/8/layout/hierarchy1"/>
    <dgm:cxn modelId="{A1ABF7F3-C6D5-43B2-8646-D5CFD6D3B533}" type="presParOf" srcId="{D4F4A7F8-EA2C-4E20-A513-C06E11841EE9}" destId="{DC0143A5-2E70-47FF-B17E-D46ED8C54418}" srcOrd="2" destOrd="0" presId="urn:microsoft.com/office/officeart/2005/8/layout/hierarchy1"/>
    <dgm:cxn modelId="{CAE010EC-6E9A-45B2-8A87-32C1D02A5CA6}" type="presParOf" srcId="{D4F4A7F8-EA2C-4E20-A513-C06E11841EE9}" destId="{F94916AD-7385-42C7-8CBF-48003C27FE14}" srcOrd="3" destOrd="0" presId="urn:microsoft.com/office/officeart/2005/8/layout/hierarchy1"/>
    <dgm:cxn modelId="{6041AABD-C38C-4180-B8AA-0C8D347827C9}" type="presParOf" srcId="{F94916AD-7385-42C7-8CBF-48003C27FE14}" destId="{C66C0DEC-E2BF-45BE-AFA5-5C0A7036091D}" srcOrd="0" destOrd="0" presId="urn:microsoft.com/office/officeart/2005/8/layout/hierarchy1"/>
    <dgm:cxn modelId="{F5AE079B-69A1-472B-96D5-DF92FF151451}" type="presParOf" srcId="{C66C0DEC-E2BF-45BE-AFA5-5C0A7036091D}" destId="{EAE83AB6-9F2B-4C95-86B2-6FBE61FFD20E}" srcOrd="0" destOrd="0" presId="urn:microsoft.com/office/officeart/2005/8/layout/hierarchy1"/>
    <dgm:cxn modelId="{158EAC7A-65BD-414A-8AE0-AE5522EF2B07}" type="presParOf" srcId="{C66C0DEC-E2BF-45BE-AFA5-5C0A7036091D}" destId="{1D9DC2BB-4925-4539-9E56-A88FFD74D162}" srcOrd="1" destOrd="0" presId="urn:microsoft.com/office/officeart/2005/8/layout/hierarchy1"/>
    <dgm:cxn modelId="{BD3D7FA4-4154-4079-82E9-70E7A7BE4183}" type="presParOf" srcId="{F94916AD-7385-42C7-8CBF-48003C27FE14}" destId="{C068319A-F04F-447E-B062-64FEAF64E09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2A52B-89B4-4C22-A069-555865A712A5}" type="doc">
      <dgm:prSet loTypeId="urn:microsoft.com/office/officeart/2005/8/layout/cycle8" loCatId="cycle" qsTypeId="urn:microsoft.com/office/officeart/2005/8/quickstyle/3d1" qsCatId="3D" csTypeId="urn:microsoft.com/office/officeart/2005/8/colors/accent4_5" csCatId="accent4" phldr="1"/>
      <dgm:spPr/>
      <dgm:t>
        <a:bodyPr/>
        <a:lstStyle/>
        <a:p>
          <a:endParaRPr lang="ru-RU"/>
        </a:p>
      </dgm:t>
    </dgm:pt>
    <dgm:pt modelId="{E02B05A5-36AD-4923-BF12-EFEEEC371A09}" type="pres">
      <dgm:prSet presAssocID="{14E2A52B-89B4-4C22-A069-555865A712A5}" presName="compositeShape" presStyleCnt="0">
        <dgm:presLayoutVars>
          <dgm:chMax val="7"/>
          <dgm:dir/>
          <dgm:resizeHandles val="exact"/>
        </dgm:presLayoutVars>
      </dgm:prSet>
      <dgm:spPr/>
      <dgm:t>
        <a:bodyPr/>
        <a:lstStyle/>
        <a:p>
          <a:endParaRPr lang="ru-RU"/>
        </a:p>
      </dgm:t>
    </dgm:pt>
  </dgm:ptLst>
  <dgm:cxnLst>
    <dgm:cxn modelId="{D6A6D71E-6351-43E0-90DF-4A7D6FD19064}" type="presOf" srcId="{14E2A52B-89B4-4C22-A069-555865A712A5}" destId="{E02B05A5-36AD-4923-BF12-EFEEEC371A09}" srcOrd="0"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B07873-D88A-4C3E-8A06-427B4ED1681D}" type="doc">
      <dgm:prSet loTypeId="urn:microsoft.com/office/officeart/2005/8/layout/cycle8" loCatId="cycle" qsTypeId="urn:microsoft.com/office/officeart/2005/8/quickstyle/3d1" qsCatId="3D" csTypeId="urn:microsoft.com/office/officeart/2005/8/colors/accent4_5" csCatId="accent4" phldr="1"/>
      <dgm:spPr/>
    </dgm:pt>
    <dgm:pt modelId="{2D9D64AA-87D8-4DCF-9E4D-18E53B6E5DC7}">
      <dgm:prSet phldrT="[Текст]" custT="1"/>
      <dgm:spPr/>
      <dgm:t>
        <a:bodyPr/>
        <a:lstStyle/>
        <a:p>
          <a:r>
            <a:rPr lang="ru-RU" sz="2000" b="1" dirty="0" smtClean="0">
              <a:latin typeface="Arial" pitchFamily="34" charset="0"/>
              <a:cs typeface="Arial" pitchFamily="34" charset="0"/>
            </a:rPr>
            <a:t>Абсолютизм </a:t>
          </a:r>
          <a:r>
            <a:rPr lang="en-US" sz="2000" b="1" dirty="0" smtClean="0">
              <a:latin typeface="Arial" pitchFamily="34" charset="0"/>
              <a:cs typeface="Arial" pitchFamily="34" charset="0"/>
            </a:rPr>
            <a:t>VS </a:t>
          </a:r>
          <a:r>
            <a:rPr lang="ru-RU" sz="2000" b="1" dirty="0" smtClean="0">
              <a:latin typeface="Arial" pitchFamily="34" charset="0"/>
              <a:cs typeface="Arial" pitchFamily="34" charset="0"/>
            </a:rPr>
            <a:t>местное </a:t>
          </a:r>
          <a:r>
            <a:rPr lang="ru-RU" sz="2000" b="1" dirty="0" err="1" smtClean="0">
              <a:latin typeface="Arial" pitchFamily="34" charset="0"/>
              <a:cs typeface="Arial" pitchFamily="34" charset="0"/>
            </a:rPr>
            <a:t>самоуправ-ление</a:t>
          </a:r>
          <a:endParaRPr lang="ru-RU" sz="2000" b="1" dirty="0">
            <a:latin typeface="Arial" pitchFamily="34" charset="0"/>
            <a:cs typeface="Arial" pitchFamily="34" charset="0"/>
          </a:endParaRPr>
        </a:p>
      </dgm:t>
    </dgm:pt>
    <dgm:pt modelId="{BD359F50-95B0-4383-8751-F9B0A260EA31}" type="parTrans" cxnId="{936F0BCB-8E37-4519-9F79-390EA36559CE}">
      <dgm:prSet/>
      <dgm:spPr/>
      <dgm:t>
        <a:bodyPr/>
        <a:lstStyle/>
        <a:p>
          <a:endParaRPr lang="ru-RU" sz="2400" b="1">
            <a:latin typeface="Arial" pitchFamily="34" charset="0"/>
            <a:cs typeface="Arial" pitchFamily="34" charset="0"/>
          </a:endParaRPr>
        </a:p>
      </dgm:t>
    </dgm:pt>
    <dgm:pt modelId="{46DDB1B5-99BD-4A83-96FD-29D104E0123F}" type="sibTrans" cxnId="{936F0BCB-8E37-4519-9F79-390EA36559CE}">
      <dgm:prSet/>
      <dgm:spPr/>
      <dgm:t>
        <a:bodyPr/>
        <a:lstStyle/>
        <a:p>
          <a:endParaRPr lang="ru-RU" sz="2400" b="1">
            <a:latin typeface="Arial" pitchFamily="34" charset="0"/>
            <a:cs typeface="Arial" pitchFamily="34" charset="0"/>
          </a:endParaRPr>
        </a:p>
      </dgm:t>
    </dgm:pt>
    <dgm:pt modelId="{CBD76A83-8AA3-4CFB-88EA-329D2994FB50}">
      <dgm:prSet phldrT="[Текст]" custT="1"/>
      <dgm:spPr/>
      <dgm:t>
        <a:bodyPr/>
        <a:lstStyle/>
        <a:p>
          <a:r>
            <a:rPr lang="ru-RU" sz="2000" b="1" dirty="0" smtClean="0">
              <a:latin typeface="Arial" pitchFamily="34" charset="0"/>
              <a:cs typeface="Arial" pitchFamily="34" charset="0"/>
            </a:rPr>
            <a:t>Национальный менталитет и невежество чиновников</a:t>
          </a:r>
          <a:endParaRPr lang="ru-RU" sz="2000" b="1" dirty="0">
            <a:latin typeface="Arial" pitchFamily="34" charset="0"/>
            <a:cs typeface="Arial" pitchFamily="34" charset="0"/>
          </a:endParaRPr>
        </a:p>
      </dgm:t>
    </dgm:pt>
    <dgm:pt modelId="{7943A377-D23A-4714-9ABD-E0D5D848CD39}" type="parTrans" cxnId="{B3097C73-5618-4B12-B6AD-77014DB35ABA}">
      <dgm:prSet/>
      <dgm:spPr/>
      <dgm:t>
        <a:bodyPr/>
        <a:lstStyle/>
        <a:p>
          <a:endParaRPr lang="ru-RU" sz="2400" b="1">
            <a:latin typeface="Arial" pitchFamily="34" charset="0"/>
            <a:cs typeface="Arial" pitchFamily="34" charset="0"/>
          </a:endParaRPr>
        </a:p>
      </dgm:t>
    </dgm:pt>
    <dgm:pt modelId="{0773571B-1CCC-4BC6-B1C0-51FE78962D8A}" type="sibTrans" cxnId="{B3097C73-5618-4B12-B6AD-77014DB35ABA}">
      <dgm:prSet/>
      <dgm:spPr/>
      <dgm:t>
        <a:bodyPr/>
        <a:lstStyle/>
        <a:p>
          <a:endParaRPr lang="ru-RU" sz="2400" b="1">
            <a:latin typeface="Arial" pitchFamily="34" charset="0"/>
            <a:cs typeface="Arial" pitchFamily="34" charset="0"/>
          </a:endParaRPr>
        </a:p>
      </dgm:t>
    </dgm:pt>
    <dgm:pt modelId="{1236A02F-75C3-4099-BCF0-303F33039368}">
      <dgm:prSet phldrT="[Текст]" custT="1"/>
      <dgm:spPr/>
      <dgm:t>
        <a:bodyPr/>
        <a:lstStyle/>
        <a:p>
          <a:r>
            <a:rPr lang="ru-RU" sz="2000" b="1" dirty="0" err="1" smtClean="0">
              <a:latin typeface="Arial" pitchFamily="34" charset="0"/>
              <a:cs typeface="Arial" pitchFamily="34" charset="0"/>
            </a:rPr>
            <a:t>Либерализа-ция</a:t>
          </a:r>
          <a:r>
            <a:rPr lang="ru-RU" sz="2000" b="1" dirty="0" smtClean="0">
              <a:latin typeface="Arial" pitchFamily="34" charset="0"/>
              <a:cs typeface="Arial" pitchFamily="34" charset="0"/>
            </a:rPr>
            <a:t> земских настроений</a:t>
          </a:r>
          <a:endParaRPr lang="ru-RU" sz="2000" b="1" dirty="0">
            <a:latin typeface="Arial" pitchFamily="34" charset="0"/>
            <a:cs typeface="Arial" pitchFamily="34" charset="0"/>
          </a:endParaRPr>
        </a:p>
      </dgm:t>
    </dgm:pt>
    <dgm:pt modelId="{67296B5A-3045-435A-B258-E3C36E74FF2A}" type="parTrans" cxnId="{D254E627-C383-4BF5-A6D7-D3391CAA84F6}">
      <dgm:prSet/>
      <dgm:spPr/>
      <dgm:t>
        <a:bodyPr/>
        <a:lstStyle/>
        <a:p>
          <a:endParaRPr lang="ru-RU" sz="2400" b="1">
            <a:latin typeface="Arial" pitchFamily="34" charset="0"/>
            <a:cs typeface="Arial" pitchFamily="34" charset="0"/>
          </a:endParaRPr>
        </a:p>
      </dgm:t>
    </dgm:pt>
    <dgm:pt modelId="{032CC55C-5F86-49A5-BDD2-81FAD82FB46F}" type="sibTrans" cxnId="{D254E627-C383-4BF5-A6D7-D3391CAA84F6}">
      <dgm:prSet/>
      <dgm:spPr/>
      <dgm:t>
        <a:bodyPr/>
        <a:lstStyle/>
        <a:p>
          <a:endParaRPr lang="ru-RU" sz="2400" b="1">
            <a:latin typeface="Arial" pitchFamily="34" charset="0"/>
            <a:cs typeface="Arial" pitchFamily="34" charset="0"/>
          </a:endParaRPr>
        </a:p>
      </dgm:t>
    </dgm:pt>
    <dgm:pt modelId="{0375EBA0-EC78-44DB-B2FB-254913C5A20A}" type="pres">
      <dgm:prSet presAssocID="{67B07873-D88A-4C3E-8A06-427B4ED1681D}" presName="compositeShape" presStyleCnt="0">
        <dgm:presLayoutVars>
          <dgm:chMax val="7"/>
          <dgm:dir/>
          <dgm:resizeHandles val="exact"/>
        </dgm:presLayoutVars>
      </dgm:prSet>
      <dgm:spPr/>
    </dgm:pt>
    <dgm:pt modelId="{2BD7D45C-70DF-490D-B4E2-50D1700BECBF}" type="pres">
      <dgm:prSet presAssocID="{67B07873-D88A-4C3E-8A06-427B4ED1681D}" presName="wedge1" presStyleLbl="node1" presStyleIdx="0" presStyleCnt="3"/>
      <dgm:spPr/>
      <dgm:t>
        <a:bodyPr/>
        <a:lstStyle/>
        <a:p>
          <a:endParaRPr lang="ru-RU"/>
        </a:p>
      </dgm:t>
    </dgm:pt>
    <dgm:pt modelId="{3BBD795A-D077-4069-A444-1F5D5278A26C}" type="pres">
      <dgm:prSet presAssocID="{67B07873-D88A-4C3E-8A06-427B4ED1681D}" presName="dummy1a" presStyleCnt="0"/>
      <dgm:spPr/>
    </dgm:pt>
    <dgm:pt modelId="{924F27CF-5563-465A-A89C-5846D4276AE2}" type="pres">
      <dgm:prSet presAssocID="{67B07873-D88A-4C3E-8A06-427B4ED1681D}" presName="dummy1b" presStyleCnt="0"/>
      <dgm:spPr/>
    </dgm:pt>
    <dgm:pt modelId="{1E9214E5-3372-4BAA-A84E-5A60AF4800BE}" type="pres">
      <dgm:prSet presAssocID="{67B07873-D88A-4C3E-8A06-427B4ED1681D}" presName="wedge1Tx" presStyleLbl="node1" presStyleIdx="0" presStyleCnt="3">
        <dgm:presLayoutVars>
          <dgm:chMax val="0"/>
          <dgm:chPref val="0"/>
          <dgm:bulletEnabled val="1"/>
        </dgm:presLayoutVars>
      </dgm:prSet>
      <dgm:spPr/>
      <dgm:t>
        <a:bodyPr/>
        <a:lstStyle/>
        <a:p>
          <a:endParaRPr lang="ru-RU"/>
        </a:p>
      </dgm:t>
    </dgm:pt>
    <dgm:pt modelId="{9B0CD143-5EE4-4E13-88EC-5B0C4F0BDEE1}" type="pres">
      <dgm:prSet presAssocID="{67B07873-D88A-4C3E-8A06-427B4ED1681D}" presName="wedge2" presStyleLbl="node1" presStyleIdx="1" presStyleCnt="3"/>
      <dgm:spPr/>
      <dgm:t>
        <a:bodyPr/>
        <a:lstStyle/>
        <a:p>
          <a:endParaRPr lang="ru-RU"/>
        </a:p>
      </dgm:t>
    </dgm:pt>
    <dgm:pt modelId="{3415F3A1-EBBC-402B-A539-96250006861E}" type="pres">
      <dgm:prSet presAssocID="{67B07873-D88A-4C3E-8A06-427B4ED1681D}" presName="dummy2a" presStyleCnt="0"/>
      <dgm:spPr/>
    </dgm:pt>
    <dgm:pt modelId="{A712EFDA-CE71-46B3-B8DF-7E5628A992FB}" type="pres">
      <dgm:prSet presAssocID="{67B07873-D88A-4C3E-8A06-427B4ED1681D}" presName="dummy2b" presStyleCnt="0"/>
      <dgm:spPr/>
    </dgm:pt>
    <dgm:pt modelId="{840095A8-20E4-468C-8548-88DD8B7C54A8}" type="pres">
      <dgm:prSet presAssocID="{67B07873-D88A-4C3E-8A06-427B4ED1681D}" presName="wedge2Tx" presStyleLbl="node1" presStyleIdx="1" presStyleCnt="3">
        <dgm:presLayoutVars>
          <dgm:chMax val="0"/>
          <dgm:chPref val="0"/>
          <dgm:bulletEnabled val="1"/>
        </dgm:presLayoutVars>
      </dgm:prSet>
      <dgm:spPr/>
      <dgm:t>
        <a:bodyPr/>
        <a:lstStyle/>
        <a:p>
          <a:endParaRPr lang="ru-RU"/>
        </a:p>
      </dgm:t>
    </dgm:pt>
    <dgm:pt modelId="{B3FABBC9-D33D-4628-AFC3-261793D9AB68}" type="pres">
      <dgm:prSet presAssocID="{67B07873-D88A-4C3E-8A06-427B4ED1681D}" presName="wedge3" presStyleLbl="node1" presStyleIdx="2" presStyleCnt="3"/>
      <dgm:spPr/>
      <dgm:t>
        <a:bodyPr/>
        <a:lstStyle/>
        <a:p>
          <a:endParaRPr lang="ru-RU"/>
        </a:p>
      </dgm:t>
    </dgm:pt>
    <dgm:pt modelId="{FF96EF52-D722-47AD-A896-CAC64A4FC70C}" type="pres">
      <dgm:prSet presAssocID="{67B07873-D88A-4C3E-8A06-427B4ED1681D}" presName="dummy3a" presStyleCnt="0"/>
      <dgm:spPr/>
    </dgm:pt>
    <dgm:pt modelId="{235A1649-46D5-4078-A7EC-B51C4CFEA73E}" type="pres">
      <dgm:prSet presAssocID="{67B07873-D88A-4C3E-8A06-427B4ED1681D}" presName="dummy3b" presStyleCnt="0"/>
      <dgm:spPr/>
    </dgm:pt>
    <dgm:pt modelId="{DCF5A483-ECF7-4B71-B02B-6396AD8DECE0}" type="pres">
      <dgm:prSet presAssocID="{67B07873-D88A-4C3E-8A06-427B4ED1681D}" presName="wedge3Tx" presStyleLbl="node1" presStyleIdx="2" presStyleCnt="3">
        <dgm:presLayoutVars>
          <dgm:chMax val="0"/>
          <dgm:chPref val="0"/>
          <dgm:bulletEnabled val="1"/>
        </dgm:presLayoutVars>
      </dgm:prSet>
      <dgm:spPr/>
      <dgm:t>
        <a:bodyPr/>
        <a:lstStyle/>
        <a:p>
          <a:endParaRPr lang="ru-RU"/>
        </a:p>
      </dgm:t>
    </dgm:pt>
    <dgm:pt modelId="{DA186C63-AB8B-4354-BD01-D08A6711BC74}" type="pres">
      <dgm:prSet presAssocID="{46DDB1B5-99BD-4A83-96FD-29D104E0123F}" presName="arrowWedge1" presStyleLbl="fgSibTrans2D1" presStyleIdx="0" presStyleCnt="3"/>
      <dgm:spPr/>
    </dgm:pt>
    <dgm:pt modelId="{19C5FF71-E335-45C2-9D39-1687073651DA}" type="pres">
      <dgm:prSet presAssocID="{0773571B-1CCC-4BC6-B1C0-51FE78962D8A}" presName="arrowWedge2" presStyleLbl="fgSibTrans2D1" presStyleIdx="1" presStyleCnt="3"/>
      <dgm:spPr/>
    </dgm:pt>
    <dgm:pt modelId="{6711BDC2-E680-4406-8450-DAF2966DE6DD}" type="pres">
      <dgm:prSet presAssocID="{032CC55C-5F86-49A5-BDD2-81FAD82FB46F}" presName="arrowWedge3" presStyleLbl="fgSibTrans2D1" presStyleIdx="2" presStyleCnt="3"/>
      <dgm:spPr/>
    </dgm:pt>
  </dgm:ptLst>
  <dgm:cxnLst>
    <dgm:cxn modelId="{990377F6-DBD4-46AC-9938-47A5426B4C55}" type="presOf" srcId="{67B07873-D88A-4C3E-8A06-427B4ED1681D}" destId="{0375EBA0-EC78-44DB-B2FB-254913C5A20A}" srcOrd="0" destOrd="0" presId="urn:microsoft.com/office/officeart/2005/8/layout/cycle8"/>
    <dgm:cxn modelId="{745DD6EC-4457-4741-89DC-E63AD939C673}" type="presOf" srcId="{2D9D64AA-87D8-4DCF-9E4D-18E53B6E5DC7}" destId="{1E9214E5-3372-4BAA-A84E-5A60AF4800BE}" srcOrd="1" destOrd="0" presId="urn:microsoft.com/office/officeart/2005/8/layout/cycle8"/>
    <dgm:cxn modelId="{4DDADAB2-431D-4694-B3C2-1688974E7BE5}" type="presOf" srcId="{CBD76A83-8AA3-4CFB-88EA-329D2994FB50}" destId="{9B0CD143-5EE4-4E13-88EC-5B0C4F0BDEE1}" srcOrd="0" destOrd="0" presId="urn:microsoft.com/office/officeart/2005/8/layout/cycle8"/>
    <dgm:cxn modelId="{0C07B6AA-2840-4DAC-AA1D-7BB4BB3B7F0E}" type="presOf" srcId="{1236A02F-75C3-4099-BCF0-303F33039368}" destId="{DCF5A483-ECF7-4B71-B02B-6396AD8DECE0}" srcOrd="1" destOrd="0" presId="urn:microsoft.com/office/officeart/2005/8/layout/cycle8"/>
    <dgm:cxn modelId="{4E953F5E-529F-496B-9E06-75E878898720}" type="presOf" srcId="{CBD76A83-8AA3-4CFB-88EA-329D2994FB50}" destId="{840095A8-20E4-468C-8548-88DD8B7C54A8}" srcOrd="1" destOrd="0" presId="urn:microsoft.com/office/officeart/2005/8/layout/cycle8"/>
    <dgm:cxn modelId="{936F0BCB-8E37-4519-9F79-390EA36559CE}" srcId="{67B07873-D88A-4C3E-8A06-427B4ED1681D}" destId="{2D9D64AA-87D8-4DCF-9E4D-18E53B6E5DC7}" srcOrd="0" destOrd="0" parTransId="{BD359F50-95B0-4383-8751-F9B0A260EA31}" sibTransId="{46DDB1B5-99BD-4A83-96FD-29D104E0123F}"/>
    <dgm:cxn modelId="{2B009543-094F-4B83-AB2D-E4F6C3A8BB75}" type="presOf" srcId="{2D9D64AA-87D8-4DCF-9E4D-18E53B6E5DC7}" destId="{2BD7D45C-70DF-490D-B4E2-50D1700BECBF}" srcOrd="0" destOrd="0" presId="urn:microsoft.com/office/officeart/2005/8/layout/cycle8"/>
    <dgm:cxn modelId="{B3097C73-5618-4B12-B6AD-77014DB35ABA}" srcId="{67B07873-D88A-4C3E-8A06-427B4ED1681D}" destId="{CBD76A83-8AA3-4CFB-88EA-329D2994FB50}" srcOrd="1" destOrd="0" parTransId="{7943A377-D23A-4714-9ABD-E0D5D848CD39}" sibTransId="{0773571B-1CCC-4BC6-B1C0-51FE78962D8A}"/>
    <dgm:cxn modelId="{D254E627-C383-4BF5-A6D7-D3391CAA84F6}" srcId="{67B07873-D88A-4C3E-8A06-427B4ED1681D}" destId="{1236A02F-75C3-4099-BCF0-303F33039368}" srcOrd="2" destOrd="0" parTransId="{67296B5A-3045-435A-B258-E3C36E74FF2A}" sibTransId="{032CC55C-5F86-49A5-BDD2-81FAD82FB46F}"/>
    <dgm:cxn modelId="{3879F95D-1A7F-4E5D-A0A3-148DA5244742}" type="presOf" srcId="{1236A02F-75C3-4099-BCF0-303F33039368}" destId="{B3FABBC9-D33D-4628-AFC3-261793D9AB68}" srcOrd="0" destOrd="0" presId="urn:microsoft.com/office/officeart/2005/8/layout/cycle8"/>
    <dgm:cxn modelId="{C5439DFF-A760-47F1-BB8F-5A80B4130993}" type="presParOf" srcId="{0375EBA0-EC78-44DB-B2FB-254913C5A20A}" destId="{2BD7D45C-70DF-490D-B4E2-50D1700BECBF}" srcOrd="0" destOrd="0" presId="urn:microsoft.com/office/officeart/2005/8/layout/cycle8"/>
    <dgm:cxn modelId="{E50700F0-E054-4004-B85A-5844A3CE4E2D}" type="presParOf" srcId="{0375EBA0-EC78-44DB-B2FB-254913C5A20A}" destId="{3BBD795A-D077-4069-A444-1F5D5278A26C}" srcOrd="1" destOrd="0" presId="urn:microsoft.com/office/officeart/2005/8/layout/cycle8"/>
    <dgm:cxn modelId="{637FA103-E1D1-44EF-9E52-769D5EE02498}" type="presParOf" srcId="{0375EBA0-EC78-44DB-B2FB-254913C5A20A}" destId="{924F27CF-5563-465A-A89C-5846D4276AE2}" srcOrd="2" destOrd="0" presId="urn:microsoft.com/office/officeart/2005/8/layout/cycle8"/>
    <dgm:cxn modelId="{4C14F869-FDBA-4B00-BF9A-B55AA72563CA}" type="presParOf" srcId="{0375EBA0-EC78-44DB-B2FB-254913C5A20A}" destId="{1E9214E5-3372-4BAA-A84E-5A60AF4800BE}" srcOrd="3" destOrd="0" presId="urn:microsoft.com/office/officeart/2005/8/layout/cycle8"/>
    <dgm:cxn modelId="{A838CA40-8479-4B89-90E6-64286AC438EB}" type="presParOf" srcId="{0375EBA0-EC78-44DB-B2FB-254913C5A20A}" destId="{9B0CD143-5EE4-4E13-88EC-5B0C4F0BDEE1}" srcOrd="4" destOrd="0" presId="urn:microsoft.com/office/officeart/2005/8/layout/cycle8"/>
    <dgm:cxn modelId="{A907E3C1-1F43-46EC-9B7A-F56FAC15C6E5}" type="presParOf" srcId="{0375EBA0-EC78-44DB-B2FB-254913C5A20A}" destId="{3415F3A1-EBBC-402B-A539-96250006861E}" srcOrd="5" destOrd="0" presId="urn:microsoft.com/office/officeart/2005/8/layout/cycle8"/>
    <dgm:cxn modelId="{621AB6CF-57CA-4AE4-9E26-202031CE2188}" type="presParOf" srcId="{0375EBA0-EC78-44DB-B2FB-254913C5A20A}" destId="{A712EFDA-CE71-46B3-B8DF-7E5628A992FB}" srcOrd="6" destOrd="0" presId="urn:microsoft.com/office/officeart/2005/8/layout/cycle8"/>
    <dgm:cxn modelId="{5A6D09DB-EEB5-412B-A4D0-568C8EA097B7}" type="presParOf" srcId="{0375EBA0-EC78-44DB-B2FB-254913C5A20A}" destId="{840095A8-20E4-468C-8548-88DD8B7C54A8}" srcOrd="7" destOrd="0" presId="urn:microsoft.com/office/officeart/2005/8/layout/cycle8"/>
    <dgm:cxn modelId="{15C27188-106C-494F-A30C-68D01DA1280B}" type="presParOf" srcId="{0375EBA0-EC78-44DB-B2FB-254913C5A20A}" destId="{B3FABBC9-D33D-4628-AFC3-261793D9AB68}" srcOrd="8" destOrd="0" presId="urn:microsoft.com/office/officeart/2005/8/layout/cycle8"/>
    <dgm:cxn modelId="{BFBDC8BD-000B-458C-B92E-1CF019165159}" type="presParOf" srcId="{0375EBA0-EC78-44DB-B2FB-254913C5A20A}" destId="{FF96EF52-D722-47AD-A896-CAC64A4FC70C}" srcOrd="9" destOrd="0" presId="urn:microsoft.com/office/officeart/2005/8/layout/cycle8"/>
    <dgm:cxn modelId="{D39FC7BF-A64A-4988-8CD5-338190D35E45}" type="presParOf" srcId="{0375EBA0-EC78-44DB-B2FB-254913C5A20A}" destId="{235A1649-46D5-4078-A7EC-B51C4CFEA73E}" srcOrd="10" destOrd="0" presId="urn:microsoft.com/office/officeart/2005/8/layout/cycle8"/>
    <dgm:cxn modelId="{88CF7C11-1812-4AC9-B404-50E08857B9BA}" type="presParOf" srcId="{0375EBA0-EC78-44DB-B2FB-254913C5A20A}" destId="{DCF5A483-ECF7-4B71-B02B-6396AD8DECE0}" srcOrd="11" destOrd="0" presId="urn:microsoft.com/office/officeart/2005/8/layout/cycle8"/>
    <dgm:cxn modelId="{C75C286D-AD9A-4F65-90CE-668151189B78}" type="presParOf" srcId="{0375EBA0-EC78-44DB-B2FB-254913C5A20A}" destId="{DA186C63-AB8B-4354-BD01-D08A6711BC74}" srcOrd="12" destOrd="0" presId="urn:microsoft.com/office/officeart/2005/8/layout/cycle8"/>
    <dgm:cxn modelId="{AB0CC5FC-4C5B-4067-9907-49C26A849C32}" type="presParOf" srcId="{0375EBA0-EC78-44DB-B2FB-254913C5A20A}" destId="{19C5FF71-E335-45C2-9D39-1687073651DA}" srcOrd="13" destOrd="0" presId="urn:microsoft.com/office/officeart/2005/8/layout/cycle8"/>
    <dgm:cxn modelId="{FF92885D-2257-447A-810B-ABF05A75F8F1}" type="presParOf" srcId="{0375EBA0-EC78-44DB-B2FB-254913C5A20A}" destId="{6711BDC2-E680-4406-8450-DAF2966DE6DD}" srcOrd="14" destOrd="0" presId="urn:microsoft.com/office/officeart/2005/8/layout/cycle8"/>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0143A5-2E70-47FF-B17E-D46ED8C54418}">
      <dsp:nvSpPr>
        <dsp:cNvPr id="0" name=""/>
        <dsp:cNvSpPr/>
      </dsp:nvSpPr>
      <dsp:spPr>
        <a:xfrm>
          <a:off x="4011923" y="2380900"/>
          <a:ext cx="2205992" cy="1049851"/>
        </a:xfrm>
        <a:custGeom>
          <a:avLst/>
          <a:gdLst/>
          <a:ahLst/>
          <a:cxnLst/>
          <a:rect l="0" t="0" r="0" b="0"/>
          <a:pathLst>
            <a:path>
              <a:moveTo>
                <a:pt x="0" y="0"/>
              </a:moveTo>
              <a:lnTo>
                <a:pt x="0" y="715443"/>
              </a:lnTo>
              <a:lnTo>
                <a:pt x="2205992" y="715443"/>
              </a:lnTo>
              <a:lnTo>
                <a:pt x="2205992" y="104985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EBDC3-E85D-4DDD-87F1-145838E12541}">
      <dsp:nvSpPr>
        <dsp:cNvPr id="0" name=""/>
        <dsp:cNvSpPr/>
      </dsp:nvSpPr>
      <dsp:spPr>
        <a:xfrm>
          <a:off x="1805931" y="2380900"/>
          <a:ext cx="2205992" cy="1049851"/>
        </a:xfrm>
        <a:custGeom>
          <a:avLst/>
          <a:gdLst/>
          <a:ahLst/>
          <a:cxnLst/>
          <a:rect l="0" t="0" r="0" b="0"/>
          <a:pathLst>
            <a:path>
              <a:moveTo>
                <a:pt x="2205992" y="0"/>
              </a:moveTo>
              <a:lnTo>
                <a:pt x="2205992" y="715443"/>
              </a:lnTo>
              <a:lnTo>
                <a:pt x="0" y="715443"/>
              </a:lnTo>
              <a:lnTo>
                <a:pt x="0" y="1049851"/>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9E64C-7BBB-4F9B-9475-C4B370A4DDDF}">
      <dsp:nvSpPr>
        <dsp:cNvPr id="0" name=""/>
        <dsp:cNvSpPr/>
      </dsp:nvSpPr>
      <dsp:spPr>
        <a:xfrm>
          <a:off x="2207020" y="88674"/>
          <a:ext cx="3609805" cy="2292226"/>
        </a:xfrm>
        <a:prstGeom prst="roundRect">
          <a:avLst>
            <a:gd name="adj" fmla="val 10000"/>
          </a:avLst>
        </a:prstGeom>
        <a:gradFill rotWithShape="0">
          <a:gsLst>
            <a:gs pos="0">
              <a:schemeClr val="accent4">
                <a:alpha val="80000"/>
                <a:hueOff val="0"/>
                <a:satOff val="0"/>
                <a:lumOff val="0"/>
                <a:alphaOff val="0"/>
                <a:shade val="51000"/>
                <a:satMod val="130000"/>
              </a:schemeClr>
            </a:gs>
            <a:gs pos="80000">
              <a:schemeClr val="accent4">
                <a:alpha val="80000"/>
                <a:hueOff val="0"/>
                <a:satOff val="0"/>
                <a:lumOff val="0"/>
                <a:alphaOff val="0"/>
                <a:shade val="93000"/>
                <a:satMod val="130000"/>
              </a:schemeClr>
            </a:gs>
            <a:gs pos="100000">
              <a:schemeClr val="accent4">
                <a:alpha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7FC6B3-2F46-450A-9FF3-C2D5C776108A}">
      <dsp:nvSpPr>
        <dsp:cNvPr id="0" name=""/>
        <dsp:cNvSpPr/>
      </dsp:nvSpPr>
      <dsp:spPr>
        <a:xfrm>
          <a:off x="2608110" y="469709"/>
          <a:ext cx="3609805" cy="2292226"/>
        </a:xfrm>
        <a:prstGeom prst="roundRect">
          <a:avLst>
            <a:gd name="adj" fmla="val 10000"/>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kern="1200" dirty="0" smtClean="0">
              <a:latin typeface="Arial" pitchFamily="34" charset="0"/>
              <a:cs typeface="Arial" pitchFamily="34" charset="0"/>
            </a:rPr>
            <a:t>«Организация работы транспорта»</a:t>
          </a:r>
          <a:endParaRPr lang="ru-RU" sz="3200" b="1" kern="1200" dirty="0">
            <a:latin typeface="Arial" pitchFamily="34" charset="0"/>
            <a:cs typeface="Arial" pitchFamily="34" charset="0"/>
          </a:endParaRPr>
        </a:p>
      </dsp:txBody>
      <dsp:txXfrm>
        <a:off x="2608110" y="469709"/>
        <a:ext cx="3609805" cy="2292226"/>
      </dsp:txXfrm>
    </dsp:sp>
    <dsp:sp modelId="{CCF6F458-2D69-4DE5-8C2F-71B6D8E0E81D}">
      <dsp:nvSpPr>
        <dsp:cNvPr id="0" name=""/>
        <dsp:cNvSpPr/>
      </dsp:nvSpPr>
      <dsp:spPr>
        <a:xfrm>
          <a:off x="1028" y="3430752"/>
          <a:ext cx="3609805" cy="2292226"/>
        </a:xfrm>
        <a:prstGeom prst="roundRect">
          <a:avLst>
            <a:gd name="adj" fmla="val 10000"/>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F690FF1-3B26-452B-9C02-8942C5F2B360}">
      <dsp:nvSpPr>
        <dsp:cNvPr id="0" name=""/>
        <dsp:cNvSpPr/>
      </dsp:nvSpPr>
      <dsp:spPr>
        <a:xfrm>
          <a:off x="402117" y="3811787"/>
          <a:ext cx="3609805" cy="2292226"/>
        </a:xfrm>
        <a:prstGeom prst="roundRect">
          <a:avLst>
            <a:gd name="adj" fmla="val 10000"/>
          </a:avLst>
        </a:prstGeom>
        <a:solidFill>
          <a:schemeClr val="lt1">
            <a:alpha val="90000"/>
            <a:hueOff val="0"/>
            <a:satOff val="0"/>
            <a:lumOff val="0"/>
            <a:alphaOff val="0"/>
          </a:schemeClr>
        </a:solidFill>
        <a:ln w="9525" cap="flat" cmpd="sng" algn="ctr">
          <a:solidFill>
            <a:schemeClr val="accent4">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latin typeface="Arial" pitchFamily="34" charset="0"/>
              <a:cs typeface="Arial" pitchFamily="34" charset="0"/>
            </a:rPr>
            <a:t>Содержание станционных пунктов для бесплатного отпуска чиновникам за счет земства</a:t>
          </a:r>
          <a:endParaRPr lang="ru-RU" sz="2600" kern="1200" dirty="0">
            <a:latin typeface="Arial" pitchFamily="34" charset="0"/>
            <a:cs typeface="Arial" pitchFamily="34" charset="0"/>
          </a:endParaRPr>
        </a:p>
      </dsp:txBody>
      <dsp:txXfrm>
        <a:off x="402117" y="3811787"/>
        <a:ext cx="3609805" cy="2292226"/>
      </dsp:txXfrm>
    </dsp:sp>
    <dsp:sp modelId="{EAE83AB6-9F2B-4C95-86B2-6FBE61FFD20E}">
      <dsp:nvSpPr>
        <dsp:cNvPr id="0" name=""/>
        <dsp:cNvSpPr/>
      </dsp:nvSpPr>
      <dsp:spPr>
        <a:xfrm>
          <a:off x="4413012" y="3430752"/>
          <a:ext cx="3609805" cy="2292226"/>
        </a:xfrm>
        <a:prstGeom prst="roundRect">
          <a:avLst>
            <a:gd name="adj" fmla="val 10000"/>
          </a:avLst>
        </a:prstGeom>
        <a:gradFill rotWithShape="0">
          <a:gsLst>
            <a:gs pos="0">
              <a:schemeClr val="accent4">
                <a:alpha val="70000"/>
                <a:hueOff val="0"/>
                <a:satOff val="0"/>
                <a:lumOff val="0"/>
                <a:alphaOff val="0"/>
                <a:shade val="51000"/>
                <a:satMod val="130000"/>
              </a:schemeClr>
            </a:gs>
            <a:gs pos="80000">
              <a:schemeClr val="accent4">
                <a:alpha val="70000"/>
                <a:hueOff val="0"/>
                <a:satOff val="0"/>
                <a:lumOff val="0"/>
                <a:alphaOff val="0"/>
                <a:shade val="93000"/>
                <a:satMod val="130000"/>
              </a:schemeClr>
            </a:gs>
            <a:gs pos="100000">
              <a:schemeClr val="accent4">
                <a:alpha val="7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9DC2BB-4925-4539-9E56-A88FFD74D162}">
      <dsp:nvSpPr>
        <dsp:cNvPr id="0" name=""/>
        <dsp:cNvSpPr/>
      </dsp:nvSpPr>
      <dsp:spPr>
        <a:xfrm>
          <a:off x="4814102" y="3811787"/>
          <a:ext cx="3609805" cy="2292226"/>
        </a:xfrm>
        <a:prstGeom prst="roundRect">
          <a:avLst>
            <a:gd name="adj" fmla="val 10000"/>
          </a:avLst>
        </a:prstGeom>
        <a:solidFill>
          <a:schemeClr val="lt1">
            <a:alpha val="90000"/>
            <a:hueOff val="0"/>
            <a:satOff val="0"/>
            <a:lumOff val="0"/>
            <a:alphaOff val="0"/>
          </a:schemeClr>
        </a:solidFill>
        <a:ln w="9525" cap="flat" cmpd="sng" algn="ctr">
          <a:solidFill>
            <a:schemeClr val="accent4">
              <a:tint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latin typeface="Arial" pitchFamily="34" charset="0"/>
              <a:cs typeface="Arial" pitchFamily="34" charset="0"/>
            </a:rPr>
            <a:t>Выделение средств чиновникам для разъездов на станционных лошадях</a:t>
          </a:r>
          <a:endParaRPr lang="ru-RU" sz="2600" kern="1200" dirty="0">
            <a:latin typeface="Arial" pitchFamily="34" charset="0"/>
            <a:cs typeface="Arial" pitchFamily="34" charset="0"/>
          </a:endParaRPr>
        </a:p>
      </dsp:txBody>
      <dsp:txXfrm>
        <a:off x="4814102" y="3811787"/>
        <a:ext cx="3609805" cy="22922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D7D45C-70DF-490D-B4E2-50D1700BECBF}">
      <dsp:nvSpPr>
        <dsp:cNvPr id="0" name=""/>
        <dsp:cNvSpPr/>
      </dsp:nvSpPr>
      <dsp:spPr>
        <a:xfrm>
          <a:off x="1675662" y="397844"/>
          <a:ext cx="5141371" cy="5141371"/>
        </a:xfrm>
        <a:prstGeom prst="pie">
          <a:avLst>
            <a:gd name="adj1" fmla="val 16200000"/>
            <a:gd name="adj2" fmla="val 1800000"/>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latin typeface="Arial" pitchFamily="34" charset="0"/>
              <a:cs typeface="Arial" pitchFamily="34" charset="0"/>
            </a:rPr>
            <a:t>Абсолютизм </a:t>
          </a:r>
          <a:r>
            <a:rPr lang="en-US" sz="2000" b="1" kern="1200" dirty="0" smtClean="0">
              <a:latin typeface="Arial" pitchFamily="34" charset="0"/>
              <a:cs typeface="Arial" pitchFamily="34" charset="0"/>
            </a:rPr>
            <a:t>VS </a:t>
          </a:r>
          <a:r>
            <a:rPr lang="ru-RU" sz="2000" b="1" kern="1200" dirty="0" smtClean="0">
              <a:latin typeface="Arial" pitchFamily="34" charset="0"/>
              <a:cs typeface="Arial" pitchFamily="34" charset="0"/>
            </a:rPr>
            <a:t>местное </a:t>
          </a:r>
          <a:r>
            <a:rPr lang="ru-RU" sz="2000" b="1" kern="1200" dirty="0" err="1" smtClean="0">
              <a:latin typeface="Arial" pitchFamily="34" charset="0"/>
              <a:cs typeface="Arial" pitchFamily="34" charset="0"/>
            </a:rPr>
            <a:t>самоуправ-ление</a:t>
          </a:r>
          <a:endParaRPr lang="ru-RU" sz="2000" b="1" kern="1200" dirty="0">
            <a:latin typeface="Arial" pitchFamily="34" charset="0"/>
            <a:cs typeface="Arial" pitchFamily="34" charset="0"/>
          </a:endParaRPr>
        </a:p>
      </dsp:txBody>
      <dsp:txXfrm>
        <a:off x="4385287" y="1487325"/>
        <a:ext cx="1836204" cy="1530170"/>
      </dsp:txXfrm>
    </dsp:sp>
    <dsp:sp modelId="{9B0CD143-5EE4-4E13-88EC-5B0C4F0BDEE1}">
      <dsp:nvSpPr>
        <dsp:cNvPr id="0" name=""/>
        <dsp:cNvSpPr/>
      </dsp:nvSpPr>
      <dsp:spPr>
        <a:xfrm>
          <a:off x="1569774" y="581464"/>
          <a:ext cx="5141371" cy="5141371"/>
        </a:xfrm>
        <a:prstGeom prst="pie">
          <a:avLst>
            <a:gd name="adj1" fmla="val 1800000"/>
            <a:gd name="adj2" fmla="val 9000000"/>
          </a:avLst>
        </a:prstGeom>
        <a:gradFill rotWithShape="0">
          <a:gsLst>
            <a:gs pos="0">
              <a:schemeClr val="accent4">
                <a:alpha val="90000"/>
                <a:hueOff val="0"/>
                <a:satOff val="0"/>
                <a:lumOff val="0"/>
                <a:alphaOff val="-20000"/>
                <a:shade val="51000"/>
                <a:satMod val="130000"/>
              </a:schemeClr>
            </a:gs>
            <a:gs pos="80000">
              <a:schemeClr val="accent4">
                <a:alpha val="90000"/>
                <a:hueOff val="0"/>
                <a:satOff val="0"/>
                <a:lumOff val="0"/>
                <a:alphaOff val="-20000"/>
                <a:shade val="93000"/>
                <a:satMod val="130000"/>
              </a:schemeClr>
            </a:gs>
            <a:gs pos="100000">
              <a:schemeClr val="accent4">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latin typeface="Arial" pitchFamily="34" charset="0"/>
              <a:cs typeface="Arial" pitchFamily="34" charset="0"/>
            </a:rPr>
            <a:t>Национальный менталитет и невежество чиновников</a:t>
          </a:r>
          <a:endParaRPr lang="ru-RU" sz="2000" b="1" kern="1200" dirty="0">
            <a:latin typeface="Arial" pitchFamily="34" charset="0"/>
            <a:cs typeface="Arial" pitchFamily="34" charset="0"/>
          </a:endParaRPr>
        </a:p>
      </dsp:txBody>
      <dsp:txXfrm>
        <a:off x="2793910" y="3917235"/>
        <a:ext cx="2754306" cy="1346549"/>
      </dsp:txXfrm>
    </dsp:sp>
    <dsp:sp modelId="{B3FABBC9-D33D-4628-AFC3-261793D9AB68}">
      <dsp:nvSpPr>
        <dsp:cNvPr id="0" name=""/>
        <dsp:cNvSpPr/>
      </dsp:nvSpPr>
      <dsp:spPr>
        <a:xfrm>
          <a:off x="1463886" y="397844"/>
          <a:ext cx="5141371" cy="5141371"/>
        </a:xfrm>
        <a:prstGeom prst="pie">
          <a:avLst>
            <a:gd name="adj1" fmla="val 9000000"/>
            <a:gd name="adj2" fmla="val 16200000"/>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err="1" smtClean="0">
              <a:latin typeface="Arial" pitchFamily="34" charset="0"/>
              <a:cs typeface="Arial" pitchFamily="34" charset="0"/>
            </a:rPr>
            <a:t>Либерализа-ция</a:t>
          </a:r>
          <a:r>
            <a:rPr lang="ru-RU" sz="2000" b="1" kern="1200" dirty="0" smtClean="0">
              <a:latin typeface="Arial" pitchFamily="34" charset="0"/>
              <a:cs typeface="Arial" pitchFamily="34" charset="0"/>
            </a:rPr>
            <a:t> земских настроений</a:t>
          </a:r>
          <a:endParaRPr lang="ru-RU" sz="2000" b="1" kern="1200" dirty="0">
            <a:latin typeface="Arial" pitchFamily="34" charset="0"/>
            <a:cs typeface="Arial" pitchFamily="34" charset="0"/>
          </a:endParaRPr>
        </a:p>
      </dsp:txBody>
      <dsp:txXfrm>
        <a:off x="2059428" y="1487325"/>
        <a:ext cx="1836204" cy="1530170"/>
      </dsp:txXfrm>
    </dsp:sp>
    <dsp:sp modelId="{DA186C63-AB8B-4354-BD01-D08A6711BC74}">
      <dsp:nvSpPr>
        <dsp:cNvPr id="0" name=""/>
        <dsp:cNvSpPr/>
      </dsp:nvSpPr>
      <dsp:spPr>
        <a:xfrm>
          <a:off x="1357811" y="79568"/>
          <a:ext cx="5777921" cy="5777921"/>
        </a:xfrm>
        <a:prstGeom prst="circularArrow">
          <a:avLst>
            <a:gd name="adj1" fmla="val 5085"/>
            <a:gd name="adj2" fmla="val 327528"/>
            <a:gd name="adj3" fmla="val 1472472"/>
            <a:gd name="adj4" fmla="val 16199432"/>
            <a:gd name="adj5" fmla="val 5932"/>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9C5FF71-E335-45C2-9D39-1687073651DA}">
      <dsp:nvSpPr>
        <dsp:cNvPr id="0" name=""/>
        <dsp:cNvSpPr/>
      </dsp:nvSpPr>
      <dsp:spPr>
        <a:xfrm>
          <a:off x="1251499" y="262864"/>
          <a:ext cx="5777921" cy="5777921"/>
        </a:xfrm>
        <a:prstGeom prst="circularArrow">
          <a:avLst>
            <a:gd name="adj1" fmla="val 5085"/>
            <a:gd name="adj2" fmla="val 327528"/>
            <a:gd name="adj3" fmla="val 8671970"/>
            <a:gd name="adj4" fmla="val 1800502"/>
            <a:gd name="adj5" fmla="val 5932"/>
          </a:avLst>
        </a:prstGeom>
        <a:gradFill rotWithShape="0">
          <a:gsLst>
            <a:gs pos="0">
              <a:schemeClr val="accent4">
                <a:shade val="90000"/>
                <a:hueOff val="-108785"/>
                <a:satOff val="-2965"/>
                <a:lumOff val="16025"/>
                <a:alphaOff val="0"/>
                <a:shade val="51000"/>
                <a:satMod val="130000"/>
              </a:schemeClr>
            </a:gs>
            <a:gs pos="80000">
              <a:schemeClr val="accent4">
                <a:shade val="90000"/>
                <a:hueOff val="-108785"/>
                <a:satOff val="-2965"/>
                <a:lumOff val="16025"/>
                <a:alphaOff val="0"/>
                <a:shade val="93000"/>
                <a:satMod val="130000"/>
              </a:schemeClr>
            </a:gs>
            <a:gs pos="100000">
              <a:schemeClr val="accent4">
                <a:shade val="90000"/>
                <a:hueOff val="-108785"/>
                <a:satOff val="-2965"/>
                <a:lumOff val="160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711BDC2-E680-4406-8450-DAF2966DE6DD}">
      <dsp:nvSpPr>
        <dsp:cNvPr id="0" name=""/>
        <dsp:cNvSpPr/>
      </dsp:nvSpPr>
      <dsp:spPr>
        <a:xfrm>
          <a:off x="1145186" y="79568"/>
          <a:ext cx="5777921" cy="5777921"/>
        </a:xfrm>
        <a:prstGeom prst="circularArrow">
          <a:avLst>
            <a:gd name="adj1" fmla="val 5085"/>
            <a:gd name="adj2" fmla="val 327528"/>
            <a:gd name="adj3" fmla="val 15873039"/>
            <a:gd name="adj4" fmla="val 9000000"/>
            <a:gd name="adj5" fmla="val 5932"/>
          </a:avLst>
        </a:prstGeom>
        <a:gradFill rotWithShape="0">
          <a:gsLst>
            <a:gs pos="0">
              <a:schemeClr val="accent4">
                <a:shade val="90000"/>
                <a:hueOff val="-217570"/>
                <a:satOff val="-5929"/>
                <a:lumOff val="32051"/>
                <a:alphaOff val="0"/>
                <a:shade val="51000"/>
                <a:satMod val="130000"/>
              </a:schemeClr>
            </a:gs>
            <a:gs pos="80000">
              <a:schemeClr val="accent4">
                <a:shade val="90000"/>
                <a:hueOff val="-217570"/>
                <a:satOff val="-5929"/>
                <a:lumOff val="32051"/>
                <a:alphaOff val="0"/>
                <a:shade val="93000"/>
                <a:satMod val="130000"/>
              </a:schemeClr>
            </a:gs>
            <a:gs pos="100000">
              <a:schemeClr val="accent4">
                <a:shade val="90000"/>
                <a:hueOff val="-217570"/>
                <a:satOff val="-5929"/>
                <a:lumOff val="320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D6AC5B7-8D1A-41DE-B358-15ACDE110808}" type="datetimeFigureOut">
              <a:rPr lang="ru-RU" smtClean="0"/>
              <a:pPr/>
              <a:t>13.12.2015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60F0BD-429A-46C5-ACB0-6BD2E8A71376}" type="slidenum">
              <a:rPr lang="ru-RU" smtClean="0"/>
              <a:pPr/>
              <a:t>‹#›</a:t>
            </a:fld>
            <a:endParaRPr lang="ru-RU"/>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AC5B7-8D1A-41DE-B358-15ACDE110808}" type="datetimeFigureOut">
              <a:rPr lang="ru-RU" smtClean="0"/>
              <a:pPr/>
              <a:t>13.12.2015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0F0BD-429A-46C5-ACB0-6BD2E8A7137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9388" y="163513"/>
            <a:ext cx="8820150" cy="461665"/>
          </a:xfrm>
          <a:prstGeom prst="rect">
            <a:avLst/>
          </a:prstGeom>
          <a:solidFill>
            <a:schemeClr val="bg1">
              <a:lumMod val="65000"/>
              <a:alpha val="78000"/>
            </a:schemeClr>
          </a:solidFill>
          <a:ln w="9525">
            <a:noFill/>
            <a:miter lim="800000"/>
            <a:headEnd/>
            <a:tailEnd/>
          </a:ln>
          <a:effectLst/>
        </p:spPr>
        <p:txBody>
          <a:bodyPr>
            <a:spAutoFit/>
          </a:bodyPr>
          <a:lstStyle/>
          <a:p>
            <a:pPr algn="ctr"/>
            <a:r>
              <a:rPr lang="ru-RU"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МОУ «СОШ №24 Кировского района г. Саратова»</a:t>
            </a:r>
            <a:endPar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Text Box 6"/>
          <p:cNvSpPr txBox="1">
            <a:spLocks noChangeArrowheads="1"/>
          </p:cNvSpPr>
          <p:nvPr/>
        </p:nvSpPr>
        <p:spPr bwMode="auto">
          <a:xfrm>
            <a:off x="182559" y="6033482"/>
            <a:ext cx="8781929" cy="707886"/>
          </a:xfrm>
          <a:prstGeom prst="rect">
            <a:avLst/>
          </a:prstGeom>
          <a:solidFill>
            <a:schemeClr val="bg1">
              <a:lumMod val="65000"/>
              <a:alpha val="82000"/>
            </a:schemeClr>
          </a:solidFill>
          <a:ln w="9525">
            <a:noFill/>
            <a:miter lim="800000"/>
            <a:headEnd/>
            <a:tailEnd/>
          </a:ln>
          <a:effectLst/>
        </p:spPr>
        <p:txBody>
          <a:bodyPr wrap="square">
            <a:spAutoFit/>
          </a:bodyPr>
          <a:lstStyle/>
          <a:p>
            <a:pPr algn="ct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Учитель истории и обществознания</a:t>
            </a:r>
            <a:endParaRPr lang="ru-RU"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r>
              <a:rPr lang="ru-RU"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С.А. Геращенко</a:t>
            </a:r>
          </a:p>
        </p:txBody>
      </p:sp>
      <p:pic>
        <p:nvPicPr>
          <p:cNvPr id="1026" name="Picture 2"/>
          <p:cNvPicPr>
            <a:picLocks noChangeAspect="1" noChangeArrowheads="1"/>
          </p:cNvPicPr>
          <p:nvPr/>
        </p:nvPicPr>
        <p:blipFill>
          <a:blip r:embed="rId2" cstate="print"/>
          <a:srcRect/>
          <a:stretch>
            <a:fillRect/>
          </a:stretch>
        </p:blipFill>
        <p:spPr bwMode="auto">
          <a:xfrm>
            <a:off x="5500694" y="1571612"/>
            <a:ext cx="3500462" cy="3500462"/>
          </a:xfrm>
          <a:prstGeom prst="rect">
            <a:avLst/>
          </a:prstGeom>
          <a:ln>
            <a:noFill/>
          </a:ln>
          <a:effectLst>
            <a:outerShdw blurRad="190500" algn="tl" rotWithShape="0">
              <a:srgbClr val="000000">
                <a:alpha val="70000"/>
              </a:srgbClr>
            </a:outerShdw>
          </a:effectLst>
        </p:spPr>
      </p:pic>
      <p:sp>
        <p:nvSpPr>
          <p:cNvPr id="8" name="TextBox 7"/>
          <p:cNvSpPr txBox="1"/>
          <p:nvPr/>
        </p:nvSpPr>
        <p:spPr>
          <a:xfrm>
            <a:off x="214282" y="2017463"/>
            <a:ext cx="5143536" cy="2554545"/>
          </a:xfrm>
          <a:prstGeom prst="rect">
            <a:avLst/>
          </a:prstGeom>
          <a:noFill/>
        </p:spPr>
        <p:txBody>
          <a:bodyPr wrap="square" rtlCol="0">
            <a:spAutoFit/>
          </a:bodyPr>
          <a:lstStyle/>
          <a:p>
            <a:r>
              <a:rPr lang="ru-RU" sz="4000" b="1" dirty="0" smtClean="0">
                <a:solidFill>
                  <a:schemeClr val="bg1"/>
                </a:solidFill>
                <a:effectLst>
                  <a:glow rad="228600">
                    <a:schemeClr val="tx1">
                      <a:lumMod val="95000"/>
                      <a:lumOff val="5000"/>
                      <a:alpha val="40000"/>
                    </a:schemeClr>
                  </a:glow>
                </a:effectLst>
                <a:latin typeface="Arial" pitchFamily="34" charset="0"/>
                <a:cs typeface="Arial" pitchFamily="34" charset="0"/>
              </a:rPr>
              <a:t>Н.С. Таганцев о провинциальном земстве Самарской губернии</a:t>
            </a:r>
            <a:endParaRPr lang="ru-RU" sz="4000" b="1" dirty="0">
              <a:solidFill>
                <a:schemeClr val="bg1"/>
              </a:solidFill>
              <a:effectLst>
                <a:glow rad="228600">
                  <a:schemeClr val="tx1">
                    <a:lumMod val="95000"/>
                    <a:lumOff val="5000"/>
                    <a:alpha val="40000"/>
                  </a:schemeClr>
                </a:glow>
              </a:effectLst>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Схема 2"/>
          <p:cNvGraphicFramePr/>
          <p:nvPr/>
        </p:nvGraphicFramePr>
        <p:xfrm>
          <a:off x="467544" y="332656"/>
          <a:ext cx="8280920" cy="61206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74" y="184572"/>
            <a:ext cx="6229926" cy="2308324"/>
          </a:xfrm>
          <a:prstGeom prst="rect">
            <a:avLst/>
          </a:prstGeom>
          <a:noFill/>
        </p:spPr>
        <p:txBody>
          <a:bodyPr wrap="square" rtlCol="0">
            <a:spAutoFit/>
          </a:bodyPr>
          <a:lstStyle/>
          <a:p>
            <a:r>
              <a:rPr lang="ru-RU" sz="7200" b="1" dirty="0" smtClean="0">
                <a:solidFill>
                  <a:schemeClr val="bg1"/>
                </a:solidFill>
                <a:effectLst>
                  <a:glow rad="228600">
                    <a:schemeClr val="tx1">
                      <a:lumMod val="95000"/>
                      <a:lumOff val="5000"/>
                      <a:alpha val="40000"/>
                    </a:schemeClr>
                  </a:glow>
                </a:effectLst>
                <a:latin typeface="Arial" pitchFamily="34" charset="0"/>
                <a:cs typeface="Arial" pitchFamily="34" charset="0"/>
              </a:rPr>
              <a:t>Благодарю за внимание!</a:t>
            </a:r>
            <a:endParaRPr lang="ru-RU" sz="7200" b="1" dirty="0">
              <a:solidFill>
                <a:schemeClr val="bg1"/>
              </a:solidFill>
              <a:effectLst>
                <a:glow rad="228600">
                  <a:schemeClr val="tx1">
                    <a:lumMod val="95000"/>
                    <a:lumOff val="5000"/>
                    <a:alpha val="40000"/>
                  </a:schemeClr>
                </a:glow>
              </a:effectLst>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57158" y="622703"/>
            <a:ext cx="4357698" cy="5592379"/>
          </a:xfrm>
          <a:prstGeom prst="rect">
            <a:avLst/>
          </a:prstGeom>
          <a:ln>
            <a:noFill/>
          </a:ln>
          <a:effectLst>
            <a:outerShdw blurRad="190500" algn="tl" rotWithShape="0">
              <a:srgbClr val="000000">
                <a:alpha val="70000"/>
              </a:srgbClr>
            </a:outerShdw>
          </a:effectLst>
        </p:spPr>
      </p:pic>
      <p:sp>
        <p:nvSpPr>
          <p:cNvPr id="4" name="TextBox 3"/>
          <p:cNvSpPr txBox="1"/>
          <p:nvPr/>
        </p:nvSpPr>
        <p:spPr>
          <a:xfrm>
            <a:off x="4786314" y="605363"/>
            <a:ext cx="4286280" cy="3170099"/>
          </a:xfrm>
          <a:prstGeom prst="rect">
            <a:avLst/>
          </a:prstGeom>
          <a:noFill/>
        </p:spPr>
        <p:txBody>
          <a:bodyPr wrap="square" rtlCol="0">
            <a:spAutoFit/>
          </a:bodyPr>
          <a:lstStyle/>
          <a:p>
            <a:pPr algn="ctr"/>
            <a:r>
              <a:rPr lang="ru-RU" sz="2000" b="1" dirty="0" smtClean="0">
                <a:solidFill>
                  <a:schemeClr val="bg1"/>
                </a:solidFill>
                <a:effectLst>
                  <a:glow rad="101600">
                    <a:schemeClr val="tx1">
                      <a:lumMod val="95000"/>
                      <a:lumOff val="5000"/>
                      <a:alpha val="60000"/>
                    </a:schemeClr>
                  </a:glow>
                </a:effectLst>
                <a:latin typeface="Arial" pitchFamily="34" charset="0"/>
                <a:cs typeface="Arial" pitchFamily="34" charset="0"/>
              </a:rPr>
              <a:t>Второй цикл </a:t>
            </a:r>
            <a:r>
              <a:rPr lang="ru-RU" sz="2000" b="1" dirty="0" err="1" smtClean="0">
                <a:solidFill>
                  <a:schemeClr val="bg1"/>
                </a:solidFill>
                <a:effectLst>
                  <a:glow rad="101600">
                    <a:schemeClr val="tx1">
                      <a:lumMod val="95000"/>
                      <a:lumOff val="5000"/>
                      <a:alpha val="60000"/>
                    </a:schemeClr>
                  </a:glow>
                </a:effectLst>
                <a:latin typeface="Arial" pitchFamily="34" charset="0"/>
                <a:cs typeface="Arial" pitchFamily="34" charset="0"/>
              </a:rPr>
              <a:t>модернизационного</a:t>
            </a:r>
            <a:r>
              <a:rPr lang="ru-RU" sz="2000" b="1" dirty="0" smtClean="0">
                <a:solidFill>
                  <a:schemeClr val="bg1"/>
                </a:solidFill>
                <a:effectLst>
                  <a:glow rad="101600">
                    <a:schemeClr val="tx1">
                      <a:lumMod val="95000"/>
                      <a:lumOff val="5000"/>
                      <a:alpha val="60000"/>
                    </a:schemeClr>
                  </a:glow>
                </a:effectLst>
                <a:latin typeface="Arial" pitchFamily="34" charset="0"/>
                <a:cs typeface="Arial" pitchFamily="34" charset="0"/>
              </a:rPr>
              <a:t> процесса </a:t>
            </a:r>
            <a:endParaRPr lang="en-US" sz="2000" b="1" dirty="0" smtClean="0">
              <a:solidFill>
                <a:schemeClr val="bg1"/>
              </a:solidFill>
              <a:effectLst>
                <a:glow rad="101600">
                  <a:schemeClr val="tx1">
                    <a:lumMod val="95000"/>
                    <a:lumOff val="5000"/>
                    <a:alpha val="60000"/>
                  </a:schemeClr>
                </a:glow>
              </a:effectLst>
              <a:latin typeface="Arial" pitchFamily="34" charset="0"/>
              <a:cs typeface="Arial" pitchFamily="34" charset="0"/>
            </a:endParaRPr>
          </a:p>
          <a:p>
            <a:pPr algn="ctr"/>
            <a:r>
              <a:rPr lang="ru-RU" sz="2000" b="1" dirty="0" smtClean="0">
                <a:solidFill>
                  <a:schemeClr val="bg1"/>
                </a:solidFill>
                <a:effectLst>
                  <a:glow rad="101600">
                    <a:schemeClr val="tx1">
                      <a:lumMod val="95000"/>
                      <a:lumOff val="5000"/>
                      <a:alpha val="60000"/>
                    </a:schemeClr>
                  </a:glow>
                </a:effectLst>
                <a:latin typeface="Arial" pitchFamily="34" charset="0"/>
                <a:cs typeface="Arial" pitchFamily="34" charset="0"/>
              </a:rPr>
              <a:t>в России </a:t>
            </a:r>
          </a:p>
          <a:p>
            <a:pPr algn="ctr"/>
            <a:r>
              <a:rPr lang="ru-RU" sz="2000" b="1" dirty="0" smtClean="0">
                <a:solidFill>
                  <a:schemeClr val="bg1"/>
                </a:solidFill>
                <a:effectLst>
                  <a:glow rad="101600">
                    <a:schemeClr val="tx1">
                      <a:lumMod val="95000"/>
                      <a:lumOff val="5000"/>
                      <a:alpha val="60000"/>
                    </a:schemeClr>
                  </a:glow>
                </a:effectLst>
                <a:latin typeface="Arial" pitchFamily="34" charset="0"/>
                <a:cs typeface="Arial" pitchFamily="34" charset="0"/>
              </a:rPr>
              <a:t>(1861-1894 гг.)</a:t>
            </a:r>
          </a:p>
          <a:p>
            <a:pPr algn="ctr"/>
            <a:endParaRPr lang="ru-RU" sz="2000" b="1" dirty="0">
              <a:solidFill>
                <a:schemeClr val="bg1"/>
              </a:solidFill>
              <a:effectLst>
                <a:glow rad="101600">
                  <a:schemeClr val="tx1">
                    <a:lumMod val="95000"/>
                    <a:lumOff val="5000"/>
                    <a:alpha val="60000"/>
                  </a:schemeClr>
                </a:glow>
              </a:effectLst>
              <a:latin typeface="Arial" pitchFamily="34" charset="0"/>
              <a:cs typeface="Arial" pitchFamily="34" charset="0"/>
            </a:endParaRPr>
          </a:p>
          <a:p>
            <a:r>
              <a:rPr lang="ru-RU" sz="2000" b="1" i="1" dirty="0" smtClean="0">
                <a:solidFill>
                  <a:schemeClr val="bg1"/>
                </a:solidFill>
                <a:effectLst>
                  <a:glow rad="101600">
                    <a:schemeClr val="tx1">
                      <a:lumMod val="95000"/>
                      <a:lumOff val="5000"/>
                      <a:alpha val="60000"/>
                    </a:schemeClr>
                  </a:glow>
                </a:effectLst>
                <a:latin typeface="Arial" pitchFamily="34" charset="0"/>
                <a:cs typeface="Arial" pitchFamily="34" charset="0"/>
              </a:rPr>
              <a:t>Реформы Александра </a:t>
            </a:r>
            <a:r>
              <a:rPr lang="en-US" sz="2000" b="1" i="1" dirty="0" smtClean="0">
                <a:solidFill>
                  <a:schemeClr val="bg1"/>
                </a:solidFill>
                <a:effectLst>
                  <a:glow rad="101600">
                    <a:schemeClr val="tx1">
                      <a:lumMod val="95000"/>
                      <a:lumOff val="5000"/>
                      <a:alpha val="60000"/>
                    </a:schemeClr>
                  </a:glow>
                </a:effectLst>
                <a:latin typeface="Arial" pitchFamily="34" charset="0"/>
                <a:cs typeface="Arial" pitchFamily="34" charset="0"/>
              </a:rPr>
              <a:t>II</a:t>
            </a:r>
          </a:p>
          <a:p>
            <a:r>
              <a:rPr lang="ru-RU" sz="2000" b="1" i="1" dirty="0" smtClean="0">
                <a:solidFill>
                  <a:schemeClr val="bg1"/>
                </a:solidFill>
                <a:effectLst>
                  <a:glow rad="101600">
                    <a:schemeClr val="tx1">
                      <a:lumMod val="95000"/>
                      <a:lumOff val="5000"/>
                      <a:alpha val="60000"/>
                    </a:schemeClr>
                  </a:glow>
                </a:effectLst>
                <a:latin typeface="Arial" pitchFamily="34" charset="0"/>
                <a:cs typeface="Arial" pitchFamily="34" charset="0"/>
              </a:rPr>
              <a:t>Контрреформы Александра </a:t>
            </a:r>
            <a:r>
              <a:rPr lang="en-US" sz="2000" b="1" i="1" dirty="0" smtClean="0">
                <a:solidFill>
                  <a:schemeClr val="bg1"/>
                </a:solidFill>
                <a:effectLst>
                  <a:glow rad="101600">
                    <a:schemeClr val="tx1">
                      <a:lumMod val="95000"/>
                      <a:lumOff val="5000"/>
                      <a:alpha val="60000"/>
                    </a:schemeClr>
                  </a:glow>
                </a:effectLst>
                <a:latin typeface="Arial" pitchFamily="34" charset="0"/>
                <a:cs typeface="Arial" pitchFamily="34" charset="0"/>
              </a:rPr>
              <a:t>III</a:t>
            </a:r>
          </a:p>
          <a:p>
            <a:endParaRPr lang="en-US" sz="2000" b="1" i="1" dirty="0">
              <a:solidFill>
                <a:schemeClr val="bg1"/>
              </a:solidFill>
              <a:effectLst>
                <a:glow rad="101600">
                  <a:schemeClr val="tx1">
                    <a:lumMod val="95000"/>
                    <a:lumOff val="5000"/>
                    <a:alpha val="60000"/>
                  </a:schemeClr>
                </a:glow>
              </a:effectLst>
              <a:latin typeface="Arial" pitchFamily="34" charset="0"/>
              <a:cs typeface="Arial" pitchFamily="34" charset="0"/>
            </a:endParaRPr>
          </a:p>
          <a:p>
            <a:r>
              <a:rPr lang="ru-RU" sz="2000" b="1" i="1" u="sng" dirty="0" smtClean="0">
                <a:solidFill>
                  <a:schemeClr val="bg1"/>
                </a:solidFill>
                <a:effectLst>
                  <a:glow rad="101600">
                    <a:schemeClr val="tx1">
                      <a:lumMod val="95000"/>
                      <a:lumOff val="5000"/>
                      <a:alpha val="60000"/>
                    </a:schemeClr>
                  </a:glow>
                </a:effectLst>
                <a:latin typeface="Arial" pitchFamily="34" charset="0"/>
                <a:cs typeface="Arial" pitchFamily="34" charset="0"/>
              </a:rPr>
              <a:t>Земская реформа 1864 г.</a:t>
            </a:r>
          </a:p>
          <a:p>
            <a:r>
              <a:rPr lang="ru-RU" sz="2000" b="1" i="1" u="sng" dirty="0" smtClean="0">
                <a:solidFill>
                  <a:schemeClr val="bg1"/>
                </a:solidFill>
                <a:effectLst>
                  <a:glow rad="101600">
                    <a:schemeClr val="tx1">
                      <a:lumMod val="95000"/>
                      <a:lumOff val="5000"/>
                      <a:alpha val="60000"/>
                    </a:schemeClr>
                  </a:glow>
                </a:effectLst>
                <a:latin typeface="Arial" pitchFamily="34" charset="0"/>
                <a:cs typeface="Arial" pitchFamily="34" charset="0"/>
              </a:rPr>
              <a:t>Положение о Земстве 1890 г.</a:t>
            </a:r>
            <a:endParaRPr lang="ru-RU" sz="2000" b="1" i="1" u="sng" dirty="0">
              <a:solidFill>
                <a:schemeClr val="bg1"/>
              </a:solidFill>
              <a:effectLst>
                <a:glow rad="101600">
                  <a:schemeClr val="tx1">
                    <a:lumMod val="95000"/>
                    <a:lumOff val="5000"/>
                    <a:alpha val="60000"/>
                  </a:schemeClr>
                </a:glow>
              </a:effectLst>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b="2299"/>
          <a:stretch>
            <a:fillRect/>
          </a:stretch>
        </p:blipFill>
        <p:spPr bwMode="auto">
          <a:xfrm>
            <a:off x="339441" y="285728"/>
            <a:ext cx="4375435" cy="6286544"/>
          </a:xfrm>
          <a:prstGeom prst="rect">
            <a:avLst/>
          </a:prstGeom>
          <a:noFill/>
          <a:ln w="9525">
            <a:noFill/>
            <a:miter lim="800000"/>
            <a:headEnd/>
            <a:tailEnd/>
          </a:ln>
          <a:effectLst/>
        </p:spPr>
      </p:pic>
      <p:sp>
        <p:nvSpPr>
          <p:cNvPr id="3" name="TextBox 2"/>
          <p:cNvSpPr txBox="1"/>
          <p:nvPr/>
        </p:nvSpPr>
        <p:spPr>
          <a:xfrm>
            <a:off x="4786314" y="5357826"/>
            <a:ext cx="4286280" cy="1200329"/>
          </a:xfrm>
          <a:prstGeom prst="rect">
            <a:avLst/>
          </a:prstGeom>
          <a:noFill/>
        </p:spPr>
        <p:txBody>
          <a:bodyPr wrap="square" rtlCol="0">
            <a:spAutoFit/>
          </a:bodyPr>
          <a:lstStyle/>
          <a:p>
            <a:r>
              <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rPr>
              <a:t>Николай Степанович Таганцев</a:t>
            </a:r>
          </a:p>
          <a:p>
            <a:r>
              <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rPr>
              <a:t>(1843-1923 гг.)</a:t>
            </a:r>
            <a:endParaRPr lang="ru-RU" sz="2400" b="1" dirty="0">
              <a:solidFill>
                <a:schemeClr val="bg1"/>
              </a:solidFill>
              <a:effectLst>
                <a:glow rad="101600">
                  <a:schemeClr val="tx1">
                    <a:lumMod val="95000"/>
                    <a:lumOff val="5000"/>
                    <a:alpha val="60000"/>
                  </a:schemeClr>
                </a:glow>
              </a:effectLst>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adyan.png"/>
          <p:cNvPicPr>
            <a:picLocks noChangeAspect="1"/>
          </p:cNvPicPr>
          <p:nvPr/>
        </p:nvPicPr>
        <p:blipFill>
          <a:blip r:embed="rId2" cstate="print"/>
          <a:stretch>
            <a:fillRect/>
          </a:stretch>
        </p:blipFill>
        <p:spPr>
          <a:xfrm>
            <a:off x="285752" y="142852"/>
            <a:ext cx="4500562" cy="6552819"/>
          </a:xfrm>
          <a:prstGeom prst="rect">
            <a:avLst/>
          </a:prstGeom>
          <a:ln>
            <a:noFill/>
          </a:ln>
          <a:effectLst>
            <a:softEdge rad="112500"/>
          </a:effectLst>
        </p:spPr>
      </p:pic>
      <p:sp>
        <p:nvSpPr>
          <p:cNvPr id="3" name="TextBox 2"/>
          <p:cNvSpPr txBox="1"/>
          <p:nvPr/>
        </p:nvSpPr>
        <p:spPr>
          <a:xfrm>
            <a:off x="4786314" y="5357826"/>
            <a:ext cx="4286280" cy="1200329"/>
          </a:xfrm>
          <a:prstGeom prst="rect">
            <a:avLst/>
          </a:prstGeom>
          <a:noFill/>
        </p:spPr>
        <p:txBody>
          <a:bodyPr wrap="square" rtlCol="0">
            <a:spAutoFit/>
          </a:bodyPr>
          <a:lstStyle/>
          <a:p>
            <a:r>
              <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rPr>
              <a:t>Александр Александрович </a:t>
            </a:r>
            <a:r>
              <a:rPr lang="ru-RU" sz="2400" b="1" dirty="0" err="1" smtClean="0">
                <a:solidFill>
                  <a:schemeClr val="bg1"/>
                </a:solidFill>
                <a:effectLst>
                  <a:glow rad="101600">
                    <a:schemeClr val="tx1">
                      <a:lumMod val="95000"/>
                      <a:lumOff val="5000"/>
                      <a:alpha val="60000"/>
                    </a:schemeClr>
                  </a:glow>
                </a:effectLst>
                <a:latin typeface="Arial" pitchFamily="34" charset="0"/>
                <a:cs typeface="Arial" pitchFamily="34" charset="0"/>
              </a:rPr>
              <a:t>Кадьян</a:t>
            </a:r>
            <a:endPar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endParaRPr>
          </a:p>
          <a:p>
            <a:r>
              <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rPr>
              <a:t>(1849-1917 гг.)</a:t>
            </a:r>
            <a:endParaRPr lang="ru-RU" sz="2400" b="1" dirty="0">
              <a:solidFill>
                <a:schemeClr val="bg1"/>
              </a:solidFill>
              <a:effectLst>
                <a:glow rad="101600">
                  <a:schemeClr val="tx1">
                    <a:lumMod val="95000"/>
                    <a:lumOff val="5000"/>
                    <a:alpha val="60000"/>
                  </a:schemeClr>
                </a:glow>
              </a:effectLst>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Книга 2014\Степная история\Фото\Samara_Nikol_uezd 1903 Маркс.jpg"/>
          <p:cNvPicPr>
            <a:picLocks noChangeAspect="1" noChangeArrowheads="1"/>
          </p:cNvPicPr>
          <p:nvPr/>
        </p:nvPicPr>
        <p:blipFill>
          <a:blip r:embed="rId2" cstate="print"/>
          <a:srcRect l="5729" t="3801" r="23364"/>
          <a:stretch>
            <a:fillRect/>
          </a:stretch>
        </p:blipFill>
        <p:spPr bwMode="auto">
          <a:xfrm>
            <a:off x="0" y="0"/>
            <a:ext cx="9346167" cy="6858000"/>
          </a:xfrm>
          <a:prstGeom prst="rect">
            <a:avLst/>
          </a:prstGeom>
          <a:noFill/>
        </p:spPr>
      </p:pic>
      <p:pic>
        <p:nvPicPr>
          <p:cNvPr id="1027" name="Picture 3" descr="D:\Книга 2014\Степная история\Фото\nikolaevsk.gif"/>
          <p:cNvPicPr>
            <a:picLocks noChangeAspect="1" noChangeArrowheads="1"/>
          </p:cNvPicPr>
          <p:nvPr/>
        </p:nvPicPr>
        <p:blipFill>
          <a:blip r:embed="rId3" cstate="print"/>
          <a:srcRect/>
          <a:stretch>
            <a:fillRect/>
          </a:stretch>
        </p:blipFill>
        <p:spPr bwMode="auto">
          <a:xfrm>
            <a:off x="251520" y="188640"/>
            <a:ext cx="2880320" cy="2808312"/>
          </a:xfrm>
          <a:prstGeom prst="rect">
            <a:avLst/>
          </a:prstGeom>
          <a:ln>
            <a:noFill/>
          </a:ln>
          <a:effectLst>
            <a:outerShdw blurRad="190500" algn="tl" rotWithShape="0">
              <a:srgbClr val="000000">
                <a:alpha val="70000"/>
              </a:srgbClr>
            </a:outerShdw>
          </a:effectLst>
        </p:spPr>
      </p:pic>
    </p:spTree>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Книга 2014\Степная история\Фото\Земская управа.jpg"/>
          <p:cNvPicPr>
            <a:picLocks noChangeAspect="1" noChangeArrowheads="1"/>
          </p:cNvPicPr>
          <p:nvPr/>
        </p:nvPicPr>
        <p:blipFill>
          <a:blip r:embed="rId2" cstate="print"/>
          <a:srcRect/>
          <a:stretch>
            <a:fillRect/>
          </a:stretch>
        </p:blipFill>
        <p:spPr bwMode="auto">
          <a:xfrm>
            <a:off x="508000" y="546100"/>
            <a:ext cx="8128000" cy="5765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95536" y="260648"/>
          <a:ext cx="8424936"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52267"/>
            <a:ext cx="8568952" cy="4708981"/>
          </a:xfrm>
          <a:prstGeom prst="rect">
            <a:avLst/>
          </a:prstGeom>
          <a:solidFill>
            <a:schemeClr val="bg1">
              <a:alpha val="74000"/>
            </a:schemeClr>
          </a:solidFill>
        </p:spPr>
        <p:txBody>
          <a:bodyPr wrap="square" rtlCol="0">
            <a:spAutoFit/>
          </a:bodyPr>
          <a:lstStyle/>
          <a:p>
            <a:pPr algn="just"/>
            <a:r>
              <a:rPr lang="ru-RU" sz="2000" b="1" dirty="0" smtClean="0">
                <a:solidFill>
                  <a:schemeClr val="bg1"/>
                </a:solidFill>
                <a:effectLst>
                  <a:glow rad="101600">
                    <a:schemeClr val="tx1">
                      <a:lumMod val="95000"/>
                      <a:lumOff val="5000"/>
                      <a:alpha val="60000"/>
                    </a:schemeClr>
                  </a:glow>
                </a:effectLst>
                <a:latin typeface="Arial" pitchFamily="34" charset="0"/>
                <a:cs typeface="Arial" pitchFamily="34" charset="0"/>
              </a:rPr>
              <a:t>«…приставы и их нарочные требуют лишних лошадей сверх определенного им числа. Благодаря бесплатной системе, посылка чинам полиции нарочных увеличилась до такой степени, что их передвижение, наконец, приняло форму почтовых отношений между полицейскими чиновниками. Тем не менее, очень много жалоб проезжающих на недостаток лошадей на станциях и на неисправное содержание станций …Полицейские чиновники требуют для себя по тройке лошадей, для нарочных по паре, заставляют везти через попутные станции. Таким образом, из всего перечисленного видно, что система отбывания подводной повинности была неудовлетворительной …»</a:t>
            </a:r>
          </a:p>
          <a:p>
            <a:pPr algn="just"/>
            <a:endParaRPr lang="ru-RU" sz="2000" b="1" dirty="0" smtClean="0">
              <a:solidFill>
                <a:schemeClr val="bg1"/>
              </a:solidFill>
              <a:effectLst>
                <a:glow rad="101600">
                  <a:schemeClr val="tx1">
                    <a:lumMod val="95000"/>
                    <a:lumOff val="5000"/>
                    <a:alpha val="60000"/>
                  </a:schemeClr>
                </a:glow>
              </a:effectLst>
              <a:latin typeface="Arial" pitchFamily="34" charset="0"/>
              <a:cs typeface="Arial" pitchFamily="34" charset="0"/>
            </a:endParaRPr>
          </a:p>
          <a:p>
            <a:pPr algn="r"/>
            <a:r>
              <a:rPr lang="ru-RU" sz="2000" b="1" i="1" dirty="0" smtClean="0">
                <a:solidFill>
                  <a:schemeClr val="bg1"/>
                </a:solidFill>
                <a:effectLst>
                  <a:glow rad="101600">
                    <a:schemeClr val="tx1">
                      <a:lumMod val="95000"/>
                      <a:lumOff val="5000"/>
                      <a:alpha val="60000"/>
                    </a:schemeClr>
                  </a:glow>
                </a:effectLst>
                <a:latin typeface="Arial" pitchFamily="34" charset="0"/>
                <a:cs typeface="Arial" pitchFamily="34" charset="0"/>
              </a:rPr>
              <a:t>Из отчета Николаевской уездной </a:t>
            </a:r>
          </a:p>
          <a:p>
            <a:pPr algn="r"/>
            <a:r>
              <a:rPr lang="ru-RU" sz="2000" b="1" i="1" dirty="0" smtClean="0">
                <a:solidFill>
                  <a:schemeClr val="bg1"/>
                </a:solidFill>
                <a:effectLst>
                  <a:glow rad="101600">
                    <a:schemeClr val="tx1">
                      <a:lumMod val="95000"/>
                      <a:lumOff val="5000"/>
                      <a:alpha val="60000"/>
                    </a:schemeClr>
                  </a:glow>
                </a:effectLst>
                <a:latin typeface="Arial" pitchFamily="34" charset="0"/>
                <a:cs typeface="Arial" pitchFamily="34" charset="0"/>
              </a:rPr>
              <a:t>земской управы за 1906 г.</a:t>
            </a:r>
          </a:p>
        </p:txBody>
      </p:sp>
    </p:spTree>
  </p:cSld>
  <p:clrMapOvr>
    <a:masterClrMapping/>
  </p:clrMapOvr>
  <p:transition spd="slow">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Книга 2014\Степная история\Фото\Бостром.jpg"/>
          <p:cNvPicPr>
            <a:picLocks noChangeAspect="1" noChangeArrowheads="1"/>
          </p:cNvPicPr>
          <p:nvPr/>
        </p:nvPicPr>
        <p:blipFill>
          <a:blip r:embed="rId2" cstate="print"/>
          <a:srcRect/>
          <a:stretch>
            <a:fillRect/>
          </a:stretch>
        </p:blipFill>
        <p:spPr bwMode="auto">
          <a:xfrm>
            <a:off x="4067944" y="404664"/>
            <a:ext cx="4660007" cy="6091512"/>
          </a:xfrm>
          <a:prstGeom prst="rect">
            <a:avLst/>
          </a:prstGeom>
          <a:ln>
            <a:noFill/>
          </a:ln>
          <a:effectLst>
            <a:outerShdw blurRad="190500" algn="tl" rotWithShape="0">
              <a:srgbClr val="000000">
                <a:alpha val="70000"/>
              </a:srgbClr>
            </a:outerShdw>
          </a:effectLst>
        </p:spPr>
      </p:pic>
      <p:sp>
        <p:nvSpPr>
          <p:cNvPr id="3" name="TextBox 2"/>
          <p:cNvSpPr txBox="1"/>
          <p:nvPr/>
        </p:nvSpPr>
        <p:spPr>
          <a:xfrm>
            <a:off x="-362352" y="5357826"/>
            <a:ext cx="4286280" cy="1200329"/>
          </a:xfrm>
          <a:prstGeom prst="rect">
            <a:avLst/>
          </a:prstGeom>
          <a:noFill/>
        </p:spPr>
        <p:txBody>
          <a:bodyPr wrap="square" rtlCol="0">
            <a:spAutoFit/>
          </a:bodyPr>
          <a:lstStyle/>
          <a:p>
            <a:pPr algn="r"/>
            <a:r>
              <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rPr>
              <a:t>Алексей </a:t>
            </a:r>
            <a:r>
              <a:rPr lang="ru-RU" sz="2400" b="1" dirty="0" err="1" smtClean="0">
                <a:solidFill>
                  <a:schemeClr val="bg1"/>
                </a:solidFill>
                <a:effectLst>
                  <a:glow rad="101600">
                    <a:schemeClr val="tx1">
                      <a:lumMod val="95000"/>
                      <a:lumOff val="5000"/>
                      <a:alpha val="60000"/>
                    </a:schemeClr>
                  </a:glow>
                </a:effectLst>
                <a:latin typeface="Arial" pitchFamily="34" charset="0"/>
                <a:cs typeface="Arial" pitchFamily="34" charset="0"/>
              </a:rPr>
              <a:t>Апполонович</a:t>
            </a:r>
            <a:r>
              <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rPr>
              <a:t> </a:t>
            </a:r>
            <a:r>
              <a:rPr lang="ru-RU" sz="2400" b="1" dirty="0" err="1" smtClean="0">
                <a:solidFill>
                  <a:schemeClr val="bg1"/>
                </a:solidFill>
                <a:effectLst>
                  <a:glow rad="101600">
                    <a:schemeClr val="tx1">
                      <a:lumMod val="95000"/>
                      <a:lumOff val="5000"/>
                      <a:alpha val="60000"/>
                    </a:schemeClr>
                  </a:glow>
                </a:effectLst>
                <a:latin typeface="Arial" pitchFamily="34" charset="0"/>
                <a:cs typeface="Arial" pitchFamily="34" charset="0"/>
              </a:rPr>
              <a:t>Бостром</a:t>
            </a:r>
            <a:endPar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endParaRPr>
          </a:p>
          <a:p>
            <a:pPr algn="r"/>
            <a:r>
              <a:rPr lang="ru-RU" sz="2400" b="1" dirty="0" smtClean="0">
                <a:solidFill>
                  <a:schemeClr val="bg1"/>
                </a:solidFill>
                <a:effectLst>
                  <a:glow rad="101600">
                    <a:schemeClr val="tx1">
                      <a:lumMod val="95000"/>
                      <a:lumOff val="5000"/>
                      <a:alpha val="60000"/>
                    </a:schemeClr>
                  </a:glow>
                </a:effectLst>
                <a:latin typeface="Arial" pitchFamily="34" charset="0"/>
                <a:cs typeface="Arial" pitchFamily="34" charset="0"/>
              </a:rPr>
              <a:t>(?-1921 гг.)</a:t>
            </a:r>
            <a:endParaRPr lang="ru-RU" sz="2400" b="1" dirty="0">
              <a:solidFill>
                <a:schemeClr val="bg1"/>
              </a:solidFill>
              <a:effectLst>
                <a:glow rad="101600">
                  <a:schemeClr val="tx1">
                    <a:lumMod val="95000"/>
                    <a:lumOff val="5000"/>
                    <a:alpha val="60000"/>
                  </a:schemeClr>
                </a:glow>
              </a:effectLst>
              <a:latin typeface="Arial" pitchFamily="34" charset="0"/>
              <a:cs typeface="Arial" pitchFamily="34" charset="0"/>
            </a:endParaRPr>
          </a:p>
        </p:txBody>
      </p:sp>
    </p:spTree>
  </p:cSld>
  <p:clrMapOvr>
    <a:masterClrMapping/>
  </p:clrMapOvr>
  <p:transition spd="slow">
    <p:cover dir="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218</Words>
  <Application>Microsoft Office PowerPoint</Application>
  <PresentationFormat>Экран (4:3)</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центр</dc:creator>
  <cp:lastModifiedBy>Геращенко С.А.</cp:lastModifiedBy>
  <cp:revision>14</cp:revision>
  <dcterms:created xsi:type="dcterms:W3CDTF">2014-04-14T07:39:49Z</dcterms:created>
  <dcterms:modified xsi:type="dcterms:W3CDTF">2015-12-13T13:50:42Z</dcterms:modified>
</cp:coreProperties>
</file>