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190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10A7AD-3A1E-408C-AE12-9CCAE750F615}" type="doc">
      <dgm:prSet loTypeId="urn:microsoft.com/office/officeart/2005/8/layout/hList7" loCatId="list" qsTypeId="urn:microsoft.com/office/officeart/2005/8/quickstyle/simple1" qsCatId="simple" csTypeId="urn:microsoft.com/office/officeart/2005/8/colors/colorful3" csCatId="colorful" phldr="1"/>
      <dgm:spPr/>
    </dgm:pt>
    <dgm:pt modelId="{4D941495-5C36-44D6-8979-7B04DE3DA350}">
      <dgm:prSet phldrT="[Текст]"/>
      <dgm:spPr/>
      <dgm:t>
        <a:bodyPr/>
        <a:lstStyle/>
        <a:p>
          <a:r>
            <a:rPr lang="ru-RU" b="1" smtClean="0"/>
            <a:t>социально- компенсаторская</a:t>
          </a:r>
          <a:endParaRPr lang="ru-RU" b="1" dirty="0"/>
        </a:p>
      </dgm:t>
    </dgm:pt>
    <dgm:pt modelId="{22947724-7090-43B9-83CD-ED505F0141F0}" type="parTrans" cxnId="{7B0CE4BF-AD06-4806-BE1B-F58FC0CBE17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11827FB-6E23-4220-841B-2E850B7D8646}" type="sibTrans" cxnId="{7B0CE4BF-AD06-4806-BE1B-F58FC0CBE17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09399D5-9FFC-4087-B3C1-EEBF12A048F0}">
      <dgm:prSet phldrT="[Текст]"/>
      <dgm:spPr/>
      <dgm:t>
        <a:bodyPr/>
        <a:lstStyle/>
        <a:p>
          <a:r>
            <a:rPr lang="ru-RU" b="1" smtClean="0"/>
            <a:t>гедонистическая</a:t>
          </a:r>
          <a:endParaRPr lang="ru-RU" b="1" dirty="0"/>
        </a:p>
      </dgm:t>
    </dgm:pt>
    <dgm:pt modelId="{0C1FE0AA-DFD4-49F2-967B-0F668B045137}" type="parTrans" cxnId="{8D74F446-BFFC-4F58-BEEC-C9821A731F7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3A25A9C-1FCB-443B-983B-7A2CD4BC4FFA}" type="sibTrans" cxnId="{8D74F446-BFFC-4F58-BEEC-C9821A731F7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1DFF3FD-1A30-47A9-B484-A907285EB6A4}">
      <dgm:prSet phldrT="[Текст]"/>
      <dgm:spPr/>
      <dgm:t>
        <a:bodyPr/>
        <a:lstStyle/>
        <a:p>
          <a:r>
            <a:rPr lang="ru-RU" b="1" smtClean="0"/>
            <a:t>воспитательная</a:t>
          </a:r>
          <a:endParaRPr lang="ru-RU" b="1" dirty="0"/>
        </a:p>
      </dgm:t>
    </dgm:pt>
    <dgm:pt modelId="{CD2C3D1A-86C1-480D-ADFC-4D6B7B8EFC6C}" type="parTrans" cxnId="{6E13B2F8-FED7-4EAC-BA71-02BB652A1D6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AEFE2F5-C1D8-4CEB-93FA-1EA536A9FB98}" type="sibTrans" cxnId="{6E13B2F8-FED7-4EAC-BA71-02BB652A1D6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AA7B4DD-D1D7-4023-B7DD-3BDABDEF800C}">
      <dgm:prSet/>
      <dgm:spPr/>
      <dgm:t>
        <a:bodyPr/>
        <a:lstStyle/>
        <a:p>
          <a:r>
            <a:rPr lang="ru-RU" b="1" smtClean="0"/>
            <a:t>эвристическая</a:t>
          </a:r>
          <a:endParaRPr lang="ru-RU" b="1" dirty="0"/>
        </a:p>
      </dgm:t>
    </dgm:pt>
    <dgm:pt modelId="{048EBFC3-3FB6-4FA2-A7A3-CF17E94A7DBF}" type="parTrans" cxnId="{EFDDA14A-5F05-4521-BD7F-C4DE7AD5D86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73E2E38-E951-404C-BA71-83B4F4561CE3}" type="sibTrans" cxnId="{EFDDA14A-5F05-4521-BD7F-C4DE7AD5D86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09A6002-6C00-4A93-A5D7-AF84F4DF48C1}" type="pres">
      <dgm:prSet presAssocID="{A810A7AD-3A1E-408C-AE12-9CCAE750F615}" presName="Name0" presStyleCnt="0">
        <dgm:presLayoutVars>
          <dgm:dir/>
          <dgm:resizeHandles val="exact"/>
        </dgm:presLayoutVars>
      </dgm:prSet>
      <dgm:spPr/>
    </dgm:pt>
    <dgm:pt modelId="{45BA272B-59E5-477B-95A3-459A53B0F5D9}" type="pres">
      <dgm:prSet presAssocID="{A810A7AD-3A1E-408C-AE12-9CCAE750F615}" presName="fgShape" presStyleLbl="fgShp" presStyleIdx="0" presStyleCnt="1"/>
      <dgm:spPr/>
    </dgm:pt>
    <dgm:pt modelId="{1890DA19-7465-4562-9139-7E47D98DE772}" type="pres">
      <dgm:prSet presAssocID="{A810A7AD-3A1E-408C-AE12-9CCAE750F615}" presName="linComp" presStyleCnt="0"/>
      <dgm:spPr/>
    </dgm:pt>
    <dgm:pt modelId="{C8AA0A5C-5923-40CF-A249-94840A10714A}" type="pres">
      <dgm:prSet presAssocID="{4D941495-5C36-44D6-8979-7B04DE3DA350}" presName="compNode" presStyleCnt="0"/>
      <dgm:spPr/>
    </dgm:pt>
    <dgm:pt modelId="{09418C8B-E3AF-4AA6-B7BC-6D71CBF53853}" type="pres">
      <dgm:prSet presAssocID="{4D941495-5C36-44D6-8979-7B04DE3DA350}" presName="bkgdShape" presStyleLbl="node1" presStyleIdx="0" presStyleCnt="4"/>
      <dgm:spPr/>
      <dgm:t>
        <a:bodyPr/>
        <a:lstStyle/>
        <a:p>
          <a:endParaRPr lang="ru-RU"/>
        </a:p>
      </dgm:t>
    </dgm:pt>
    <dgm:pt modelId="{8AA3F8BC-7932-46E0-8B4B-887252BCE2CE}" type="pres">
      <dgm:prSet presAssocID="{4D941495-5C36-44D6-8979-7B04DE3DA350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00138-3424-461A-9F96-CDF1ACD39033}" type="pres">
      <dgm:prSet presAssocID="{4D941495-5C36-44D6-8979-7B04DE3DA350}" presName="invisiNode" presStyleLbl="node1" presStyleIdx="0" presStyleCnt="4"/>
      <dgm:spPr/>
    </dgm:pt>
    <dgm:pt modelId="{5BE837E8-D10B-4B06-88E0-BFBA7A13B721}" type="pres">
      <dgm:prSet presAssocID="{4D941495-5C36-44D6-8979-7B04DE3DA350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CD9910A1-44CD-4E6A-8D15-9516477A0A54}" type="pres">
      <dgm:prSet presAssocID="{A11827FB-6E23-4220-841B-2E850B7D864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1D19867-AA44-4653-952A-425728629E1B}" type="pres">
      <dgm:prSet presAssocID="{509399D5-9FFC-4087-B3C1-EEBF12A048F0}" presName="compNode" presStyleCnt="0"/>
      <dgm:spPr/>
    </dgm:pt>
    <dgm:pt modelId="{48D2467B-124D-4548-949B-6424550D811C}" type="pres">
      <dgm:prSet presAssocID="{509399D5-9FFC-4087-B3C1-EEBF12A048F0}" presName="bkgdShape" presStyleLbl="node1" presStyleIdx="1" presStyleCnt="4"/>
      <dgm:spPr/>
      <dgm:t>
        <a:bodyPr/>
        <a:lstStyle/>
        <a:p>
          <a:endParaRPr lang="ru-RU"/>
        </a:p>
      </dgm:t>
    </dgm:pt>
    <dgm:pt modelId="{D8735058-4D47-45A8-84A1-65B8C6DE69C6}" type="pres">
      <dgm:prSet presAssocID="{509399D5-9FFC-4087-B3C1-EEBF12A048F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71439-2C47-4185-86A3-12066A5DADFC}" type="pres">
      <dgm:prSet presAssocID="{509399D5-9FFC-4087-B3C1-EEBF12A048F0}" presName="invisiNode" presStyleLbl="node1" presStyleIdx="1" presStyleCnt="4"/>
      <dgm:spPr/>
    </dgm:pt>
    <dgm:pt modelId="{D6C241BA-AFDF-4DF6-A9CC-D97F0A06DE84}" type="pres">
      <dgm:prSet presAssocID="{509399D5-9FFC-4087-B3C1-EEBF12A048F0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6857FCE8-69FE-4507-A667-DEC4D367BE02}" type="pres">
      <dgm:prSet presAssocID="{F3A25A9C-1FCB-443B-983B-7A2CD4BC4FF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C3FA0D9-9353-42BC-8647-B8DD3898B210}" type="pres">
      <dgm:prSet presAssocID="{71DFF3FD-1A30-47A9-B484-A907285EB6A4}" presName="compNode" presStyleCnt="0"/>
      <dgm:spPr/>
    </dgm:pt>
    <dgm:pt modelId="{E978883D-BE14-42D2-A1AE-5F5D61C0F507}" type="pres">
      <dgm:prSet presAssocID="{71DFF3FD-1A30-47A9-B484-A907285EB6A4}" presName="bkgdShape" presStyleLbl="node1" presStyleIdx="2" presStyleCnt="4"/>
      <dgm:spPr/>
      <dgm:t>
        <a:bodyPr/>
        <a:lstStyle/>
        <a:p>
          <a:endParaRPr lang="ru-RU"/>
        </a:p>
      </dgm:t>
    </dgm:pt>
    <dgm:pt modelId="{29244135-684A-45C3-82BC-7C8B75AB8CAC}" type="pres">
      <dgm:prSet presAssocID="{71DFF3FD-1A30-47A9-B484-A907285EB6A4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08388-E38D-419C-A110-9D55EFEA25A2}" type="pres">
      <dgm:prSet presAssocID="{71DFF3FD-1A30-47A9-B484-A907285EB6A4}" presName="invisiNode" presStyleLbl="node1" presStyleIdx="2" presStyleCnt="4"/>
      <dgm:spPr/>
    </dgm:pt>
    <dgm:pt modelId="{E06F8C36-A24C-4319-B2D8-A9AEC211CC19}" type="pres">
      <dgm:prSet presAssocID="{71DFF3FD-1A30-47A9-B484-A907285EB6A4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C777DCD-9832-44FB-8B43-4E164D6C258D}" type="pres">
      <dgm:prSet presAssocID="{CAEFE2F5-C1D8-4CEB-93FA-1EA536A9FB9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42AF003-DA21-47BD-9FA3-F7C18D1ABF56}" type="pres">
      <dgm:prSet presAssocID="{7AA7B4DD-D1D7-4023-B7DD-3BDABDEF800C}" presName="compNode" presStyleCnt="0"/>
      <dgm:spPr/>
    </dgm:pt>
    <dgm:pt modelId="{58DA3545-4237-4661-99F8-4904D6EA33E4}" type="pres">
      <dgm:prSet presAssocID="{7AA7B4DD-D1D7-4023-B7DD-3BDABDEF800C}" presName="bkgdShape" presStyleLbl="node1" presStyleIdx="3" presStyleCnt="4"/>
      <dgm:spPr/>
      <dgm:t>
        <a:bodyPr/>
        <a:lstStyle/>
        <a:p>
          <a:endParaRPr lang="ru-RU"/>
        </a:p>
      </dgm:t>
    </dgm:pt>
    <dgm:pt modelId="{68126E52-AA48-4E8A-8A7D-B883916C873E}" type="pres">
      <dgm:prSet presAssocID="{7AA7B4DD-D1D7-4023-B7DD-3BDABDEF800C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FBA09-B47F-447F-AF65-A8FB68BCC720}" type="pres">
      <dgm:prSet presAssocID="{7AA7B4DD-D1D7-4023-B7DD-3BDABDEF800C}" presName="invisiNode" presStyleLbl="node1" presStyleIdx="3" presStyleCnt="4"/>
      <dgm:spPr/>
    </dgm:pt>
    <dgm:pt modelId="{9DD2299C-3E1B-4FF0-B8D9-6E5020B91442}" type="pres">
      <dgm:prSet presAssocID="{7AA7B4DD-D1D7-4023-B7DD-3BDABDEF800C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98EAB98D-FA9F-4A98-A300-A5B3BE93D40B}" type="presOf" srcId="{CAEFE2F5-C1D8-4CEB-93FA-1EA536A9FB98}" destId="{3C777DCD-9832-44FB-8B43-4E164D6C258D}" srcOrd="0" destOrd="0" presId="urn:microsoft.com/office/officeart/2005/8/layout/hList7"/>
    <dgm:cxn modelId="{7B824328-0B26-4490-B8AE-BD19C4D26024}" type="presOf" srcId="{71DFF3FD-1A30-47A9-B484-A907285EB6A4}" destId="{29244135-684A-45C3-82BC-7C8B75AB8CAC}" srcOrd="1" destOrd="0" presId="urn:microsoft.com/office/officeart/2005/8/layout/hList7"/>
    <dgm:cxn modelId="{EFDDA14A-5F05-4521-BD7F-C4DE7AD5D86B}" srcId="{A810A7AD-3A1E-408C-AE12-9CCAE750F615}" destId="{7AA7B4DD-D1D7-4023-B7DD-3BDABDEF800C}" srcOrd="3" destOrd="0" parTransId="{048EBFC3-3FB6-4FA2-A7A3-CF17E94A7DBF}" sibTransId="{C73E2E38-E951-404C-BA71-83B4F4561CE3}"/>
    <dgm:cxn modelId="{533DC2EC-24D1-435C-9C47-94A4E120CEDE}" type="presOf" srcId="{A810A7AD-3A1E-408C-AE12-9CCAE750F615}" destId="{D09A6002-6C00-4A93-A5D7-AF84F4DF48C1}" srcOrd="0" destOrd="0" presId="urn:microsoft.com/office/officeart/2005/8/layout/hList7"/>
    <dgm:cxn modelId="{8DFC00AE-9087-41A2-B572-6972D019DB79}" type="presOf" srcId="{F3A25A9C-1FCB-443B-983B-7A2CD4BC4FFA}" destId="{6857FCE8-69FE-4507-A667-DEC4D367BE02}" srcOrd="0" destOrd="0" presId="urn:microsoft.com/office/officeart/2005/8/layout/hList7"/>
    <dgm:cxn modelId="{7F7F9166-B852-4C2C-B434-FCBCADCFA85B}" type="presOf" srcId="{A11827FB-6E23-4220-841B-2E850B7D8646}" destId="{CD9910A1-44CD-4E6A-8D15-9516477A0A54}" srcOrd="0" destOrd="0" presId="urn:microsoft.com/office/officeart/2005/8/layout/hList7"/>
    <dgm:cxn modelId="{C032C3F4-7E85-4F49-A46C-9EE3627BF514}" type="presOf" srcId="{7AA7B4DD-D1D7-4023-B7DD-3BDABDEF800C}" destId="{68126E52-AA48-4E8A-8A7D-B883916C873E}" srcOrd="1" destOrd="0" presId="urn:microsoft.com/office/officeart/2005/8/layout/hList7"/>
    <dgm:cxn modelId="{C82D5967-D920-4365-901D-6D1010708BB9}" type="presOf" srcId="{4D941495-5C36-44D6-8979-7B04DE3DA350}" destId="{09418C8B-E3AF-4AA6-B7BC-6D71CBF53853}" srcOrd="0" destOrd="0" presId="urn:microsoft.com/office/officeart/2005/8/layout/hList7"/>
    <dgm:cxn modelId="{4BA2DF27-0317-41B8-BEB2-AFE572A3A403}" type="presOf" srcId="{71DFF3FD-1A30-47A9-B484-A907285EB6A4}" destId="{E978883D-BE14-42D2-A1AE-5F5D61C0F507}" srcOrd="0" destOrd="0" presId="urn:microsoft.com/office/officeart/2005/8/layout/hList7"/>
    <dgm:cxn modelId="{0EC227AF-2A45-45F2-91FE-62921F91DF00}" type="presOf" srcId="{509399D5-9FFC-4087-B3C1-EEBF12A048F0}" destId="{48D2467B-124D-4548-949B-6424550D811C}" srcOrd="0" destOrd="0" presId="urn:microsoft.com/office/officeart/2005/8/layout/hList7"/>
    <dgm:cxn modelId="{098C6324-A99A-4182-8B88-763CBE0C2E5D}" type="presOf" srcId="{4D941495-5C36-44D6-8979-7B04DE3DA350}" destId="{8AA3F8BC-7932-46E0-8B4B-887252BCE2CE}" srcOrd="1" destOrd="0" presId="urn:microsoft.com/office/officeart/2005/8/layout/hList7"/>
    <dgm:cxn modelId="{8005CC1D-5F56-4853-AEF2-7A735E3B3992}" type="presOf" srcId="{7AA7B4DD-D1D7-4023-B7DD-3BDABDEF800C}" destId="{58DA3545-4237-4661-99F8-4904D6EA33E4}" srcOrd="0" destOrd="0" presId="urn:microsoft.com/office/officeart/2005/8/layout/hList7"/>
    <dgm:cxn modelId="{7B0CE4BF-AD06-4806-BE1B-F58FC0CBE170}" srcId="{A810A7AD-3A1E-408C-AE12-9CCAE750F615}" destId="{4D941495-5C36-44D6-8979-7B04DE3DA350}" srcOrd="0" destOrd="0" parTransId="{22947724-7090-43B9-83CD-ED505F0141F0}" sibTransId="{A11827FB-6E23-4220-841B-2E850B7D8646}"/>
    <dgm:cxn modelId="{8D74F446-BFFC-4F58-BEEC-C9821A731F70}" srcId="{A810A7AD-3A1E-408C-AE12-9CCAE750F615}" destId="{509399D5-9FFC-4087-B3C1-EEBF12A048F0}" srcOrd="1" destOrd="0" parTransId="{0C1FE0AA-DFD4-49F2-967B-0F668B045137}" sibTransId="{F3A25A9C-1FCB-443B-983B-7A2CD4BC4FFA}"/>
    <dgm:cxn modelId="{09991B37-A0A1-4033-8FF5-09207D1A9E7E}" type="presOf" srcId="{509399D5-9FFC-4087-B3C1-EEBF12A048F0}" destId="{D8735058-4D47-45A8-84A1-65B8C6DE69C6}" srcOrd="1" destOrd="0" presId="urn:microsoft.com/office/officeart/2005/8/layout/hList7"/>
    <dgm:cxn modelId="{6E13B2F8-FED7-4EAC-BA71-02BB652A1D6C}" srcId="{A810A7AD-3A1E-408C-AE12-9CCAE750F615}" destId="{71DFF3FD-1A30-47A9-B484-A907285EB6A4}" srcOrd="2" destOrd="0" parTransId="{CD2C3D1A-86C1-480D-ADFC-4D6B7B8EFC6C}" sibTransId="{CAEFE2F5-C1D8-4CEB-93FA-1EA536A9FB98}"/>
    <dgm:cxn modelId="{F3A4C691-E734-4E1C-B482-1C5A5C95362F}" type="presParOf" srcId="{D09A6002-6C00-4A93-A5D7-AF84F4DF48C1}" destId="{45BA272B-59E5-477B-95A3-459A53B0F5D9}" srcOrd="0" destOrd="0" presId="urn:microsoft.com/office/officeart/2005/8/layout/hList7"/>
    <dgm:cxn modelId="{627643DB-FA4E-408D-95FF-05E249761B08}" type="presParOf" srcId="{D09A6002-6C00-4A93-A5D7-AF84F4DF48C1}" destId="{1890DA19-7465-4562-9139-7E47D98DE772}" srcOrd="1" destOrd="0" presId="urn:microsoft.com/office/officeart/2005/8/layout/hList7"/>
    <dgm:cxn modelId="{D8166571-E611-4A77-9687-0257C369D5FF}" type="presParOf" srcId="{1890DA19-7465-4562-9139-7E47D98DE772}" destId="{C8AA0A5C-5923-40CF-A249-94840A10714A}" srcOrd="0" destOrd="0" presId="urn:microsoft.com/office/officeart/2005/8/layout/hList7"/>
    <dgm:cxn modelId="{8CB7E3B1-3084-4DB3-9C2E-ED0CB9829FD2}" type="presParOf" srcId="{C8AA0A5C-5923-40CF-A249-94840A10714A}" destId="{09418C8B-E3AF-4AA6-B7BC-6D71CBF53853}" srcOrd="0" destOrd="0" presId="urn:microsoft.com/office/officeart/2005/8/layout/hList7"/>
    <dgm:cxn modelId="{0224A94F-57D9-44FD-8D3A-8456E058D728}" type="presParOf" srcId="{C8AA0A5C-5923-40CF-A249-94840A10714A}" destId="{8AA3F8BC-7932-46E0-8B4B-887252BCE2CE}" srcOrd="1" destOrd="0" presId="urn:microsoft.com/office/officeart/2005/8/layout/hList7"/>
    <dgm:cxn modelId="{558C96F1-C6B7-4CEB-A053-5D8FDDFE885E}" type="presParOf" srcId="{C8AA0A5C-5923-40CF-A249-94840A10714A}" destId="{75800138-3424-461A-9F96-CDF1ACD39033}" srcOrd="2" destOrd="0" presId="urn:microsoft.com/office/officeart/2005/8/layout/hList7"/>
    <dgm:cxn modelId="{FB669893-D7A3-4857-8C93-694BAF366ACA}" type="presParOf" srcId="{C8AA0A5C-5923-40CF-A249-94840A10714A}" destId="{5BE837E8-D10B-4B06-88E0-BFBA7A13B721}" srcOrd="3" destOrd="0" presId="urn:microsoft.com/office/officeart/2005/8/layout/hList7"/>
    <dgm:cxn modelId="{5646982B-971D-46B3-A657-EF480422BD8D}" type="presParOf" srcId="{1890DA19-7465-4562-9139-7E47D98DE772}" destId="{CD9910A1-44CD-4E6A-8D15-9516477A0A54}" srcOrd="1" destOrd="0" presId="urn:microsoft.com/office/officeart/2005/8/layout/hList7"/>
    <dgm:cxn modelId="{ADB5FF27-938E-4C14-88B9-7E4F334359A2}" type="presParOf" srcId="{1890DA19-7465-4562-9139-7E47D98DE772}" destId="{C1D19867-AA44-4653-952A-425728629E1B}" srcOrd="2" destOrd="0" presId="urn:microsoft.com/office/officeart/2005/8/layout/hList7"/>
    <dgm:cxn modelId="{A4DB61AA-A844-4833-9D76-5666AF644912}" type="presParOf" srcId="{C1D19867-AA44-4653-952A-425728629E1B}" destId="{48D2467B-124D-4548-949B-6424550D811C}" srcOrd="0" destOrd="0" presId="urn:microsoft.com/office/officeart/2005/8/layout/hList7"/>
    <dgm:cxn modelId="{201F81E2-D4FD-4F36-80A8-40DDAFB83D93}" type="presParOf" srcId="{C1D19867-AA44-4653-952A-425728629E1B}" destId="{D8735058-4D47-45A8-84A1-65B8C6DE69C6}" srcOrd="1" destOrd="0" presId="urn:microsoft.com/office/officeart/2005/8/layout/hList7"/>
    <dgm:cxn modelId="{93FAD7DC-C7CD-4D00-9576-CC5531694C19}" type="presParOf" srcId="{C1D19867-AA44-4653-952A-425728629E1B}" destId="{CB771439-2C47-4185-86A3-12066A5DADFC}" srcOrd="2" destOrd="0" presId="urn:microsoft.com/office/officeart/2005/8/layout/hList7"/>
    <dgm:cxn modelId="{05ED953E-327A-445D-9516-A01865D70C07}" type="presParOf" srcId="{C1D19867-AA44-4653-952A-425728629E1B}" destId="{D6C241BA-AFDF-4DF6-A9CC-D97F0A06DE84}" srcOrd="3" destOrd="0" presId="urn:microsoft.com/office/officeart/2005/8/layout/hList7"/>
    <dgm:cxn modelId="{44BE0BB4-2E54-4523-A9BC-F8991E30BD5F}" type="presParOf" srcId="{1890DA19-7465-4562-9139-7E47D98DE772}" destId="{6857FCE8-69FE-4507-A667-DEC4D367BE02}" srcOrd="3" destOrd="0" presId="urn:microsoft.com/office/officeart/2005/8/layout/hList7"/>
    <dgm:cxn modelId="{920DD7EC-BFB8-4468-9456-8EB26A4DDDEE}" type="presParOf" srcId="{1890DA19-7465-4562-9139-7E47D98DE772}" destId="{2C3FA0D9-9353-42BC-8647-B8DD3898B210}" srcOrd="4" destOrd="0" presId="urn:microsoft.com/office/officeart/2005/8/layout/hList7"/>
    <dgm:cxn modelId="{7F83A70C-2C22-42BD-806C-3D560711F07C}" type="presParOf" srcId="{2C3FA0D9-9353-42BC-8647-B8DD3898B210}" destId="{E978883D-BE14-42D2-A1AE-5F5D61C0F507}" srcOrd="0" destOrd="0" presId="urn:microsoft.com/office/officeart/2005/8/layout/hList7"/>
    <dgm:cxn modelId="{37F44FB4-8713-42B2-A0E6-862039430918}" type="presParOf" srcId="{2C3FA0D9-9353-42BC-8647-B8DD3898B210}" destId="{29244135-684A-45C3-82BC-7C8B75AB8CAC}" srcOrd="1" destOrd="0" presId="urn:microsoft.com/office/officeart/2005/8/layout/hList7"/>
    <dgm:cxn modelId="{F9975FB8-432C-4B98-8B50-2D0887E2F3FF}" type="presParOf" srcId="{2C3FA0D9-9353-42BC-8647-B8DD3898B210}" destId="{7E908388-E38D-419C-A110-9D55EFEA25A2}" srcOrd="2" destOrd="0" presId="urn:microsoft.com/office/officeart/2005/8/layout/hList7"/>
    <dgm:cxn modelId="{C4AD3EEB-1E1E-46EA-8B81-98FA6E12B540}" type="presParOf" srcId="{2C3FA0D9-9353-42BC-8647-B8DD3898B210}" destId="{E06F8C36-A24C-4319-B2D8-A9AEC211CC19}" srcOrd="3" destOrd="0" presId="urn:microsoft.com/office/officeart/2005/8/layout/hList7"/>
    <dgm:cxn modelId="{E918F00C-58C8-4B6D-969C-44086D2CB843}" type="presParOf" srcId="{1890DA19-7465-4562-9139-7E47D98DE772}" destId="{3C777DCD-9832-44FB-8B43-4E164D6C258D}" srcOrd="5" destOrd="0" presId="urn:microsoft.com/office/officeart/2005/8/layout/hList7"/>
    <dgm:cxn modelId="{30ABD83C-3BA2-4DB1-93D3-A13F1D23CC13}" type="presParOf" srcId="{1890DA19-7465-4562-9139-7E47D98DE772}" destId="{C42AF003-DA21-47BD-9FA3-F7C18D1ABF56}" srcOrd="6" destOrd="0" presId="urn:microsoft.com/office/officeart/2005/8/layout/hList7"/>
    <dgm:cxn modelId="{C7FF26DA-F83D-4AE7-A780-95F7992E9FBB}" type="presParOf" srcId="{C42AF003-DA21-47BD-9FA3-F7C18D1ABF56}" destId="{58DA3545-4237-4661-99F8-4904D6EA33E4}" srcOrd="0" destOrd="0" presId="urn:microsoft.com/office/officeart/2005/8/layout/hList7"/>
    <dgm:cxn modelId="{C998BFF8-FDE1-43BE-9CD8-8B0D25DDBF7D}" type="presParOf" srcId="{C42AF003-DA21-47BD-9FA3-F7C18D1ABF56}" destId="{68126E52-AA48-4E8A-8A7D-B883916C873E}" srcOrd="1" destOrd="0" presId="urn:microsoft.com/office/officeart/2005/8/layout/hList7"/>
    <dgm:cxn modelId="{B80826FA-0238-4F63-BE15-F488724661FD}" type="presParOf" srcId="{C42AF003-DA21-47BD-9FA3-F7C18D1ABF56}" destId="{B9AFBA09-B47F-447F-AF65-A8FB68BCC720}" srcOrd="2" destOrd="0" presId="urn:microsoft.com/office/officeart/2005/8/layout/hList7"/>
    <dgm:cxn modelId="{F58395C4-709D-4ECD-AAC2-CD36F0C23D00}" type="presParOf" srcId="{C42AF003-DA21-47BD-9FA3-F7C18D1ABF56}" destId="{9DD2299C-3E1B-4FF0-B8D9-6E5020B9144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657BDC-FFE4-41A5-BB28-90E642CEBE1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EC2D7C8-3431-49E5-A2CA-E50C3FD5A30A}">
      <dgm:prSet phldrT="[Текст]" custT="1"/>
      <dgm:spPr/>
      <dgm:t>
        <a:bodyPr/>
        <a:lstStyle/>
        <a:p>
          <a:r>
            <a:rPr lang="ru-RU" sz="2000" b="1" smtClean="0"/>
            <a:t>Задачи проекта</a:t>
          </a:r>
          <a:endParaRPr lang="ru-RU" sz="2000" b="1" dirty="0"/>
        </a:p>
      </dgm:t>
    </dgm:pt>
    <dgm:pt modelId="{E8F07311-89CE-4030-B1DE-8819C68C7B23}" type="parTrans" cxnId="{D00D747D-9663-4C6F-9DE5-7E5DE6257152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734631E3-3E1B-45F7-B11A-F20DEB116560}" type="sibTrans" cxnId="{D00D747D-9663-4C6F-9DE5-7E5DE6257152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9960C0BB-3C64-4D73-AB04-096CED34CF90}">
      <dgm:prSet phldrT="[Текст]" custT="1"/>
      <dgm:spPr/>
      <dgm:t>
        <a:bodyPr/>
        <a:lstStyle/>
        <a:p>
          <a:r>
            <a:rPr lang="ru-RU" sz="2000" b="1" smtClean="0"/>
            <a:t>образовательные</a:t>
          </a:r>
          <a:endParaRPr lang="ru-RU" sz="2000" b="1" dirty="0"/>
        </a:p>
      </dgm:t>
    </dgm:pt>
    <dgm:pt modelId="{CE98EE41-627D-471F-BCEA-2B8FC775BCC1}" type="parTrans" cxnId="{3ECCD133-22F6-407C-A58C-0CCF48D3FC1A}">
      <dgm:prSet custT="1"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FA619A5F-FF2C-42AC-8A6D-395A125571F6}" type="sibTrans" cxnId="{3ECCD133-22F6-407C-A58C-0CCF48D3FC1A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CDAAB049-76C9-4FE4-8D51-C271C4FB4EE9}">
      <dgm:prSet phldrT="[Текст]" custT="1"/>
      <dgm:spPr/>
      <dgm:t>
        <a:bodyPr/>
        <a:lstStyle/>
        <a:p>
          <a:r>
            <a:rPr lang="ru-RU" sz="2000" b="1" smtClean="0"/>
            <a:t>развивающие</a:t>
          </a:r>
          <a:endParaRPr lang="ru-RU" sz="2000" b="1" dirty="0"/>
        </a:p>
      </dgm:t>
    </dgm:pt>
    <dgm:pt modelId="{779997AD-77ED-48FB-AE16-19CD1574F869}" type="sibTrans" cxnId="{8E5C1AA6-478F-495B-AD93-38118C2B49C5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6B85B9C5-A8B9-4F05-B791-2CFE6FAB3848}" type="parTrans" cxnId="{8E5C1AA6-478F-495B-AD93-38118C2B49C5}">
      <dgm:prSet custT="1"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A2B569C8-2065-4C03-88F5-FA4393A25550}">
      <dgm:prSet phldrT="[Текст]" custT="1"/>
      <dgm:spPr/>
      <dgm:t>
        <a:bodyPr/>
        <a:lstStyle/>
        <a:p>
          <a:r>
            <a:rPr lang="ru-RU" sz="2000" b="1" smtClean="0"/>
            <a:t>воспитательные</a:t>
          </a:r>
          <a:endParaRPr lang="ru-RU" sz="2000" b="1" dirty="0"/>
        </a:p>
      </dgm:t>
    </dgm:pt>
    <dgm:pt modelId="{798B2473-36FA-43D1-8C87-E9D489B603C7}" type="sibTrans" cxnId="{C0336961-4704-4768-AA26-1821B8BB7241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FC705680-5C5F-4B27-9B8E-EDA398AFCE69}" type="parTrans" cxnId="{C0336961-4704-4768-AA26-1821B8BB7241}">
      <dgm:prSet custT="1"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A9D31B92-717C-4AB5-ABB8-AA424C9A19A0}" type="pres">
      <dgm:prSet presAssocID="{5E657BDC-FFE4-41A5-BB28-90E642CEBE1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00FC96-D692-4B3F-86D0-2D5E4910E8F5}" type="pres">
      <dgm:prSet presAssocID="{3EC2D7C8-3431-49E5-A2CA-E50C3FD5A30A}" presName="root1" presStyleCnt="0"/>
      <dgm:spPr/>
      <dgm:t>
        <a:bodyPr/>
        <a:lstStyle/>
        <a:p>
          <a:endParaRPr lang="ru-RU"/>
        </a:p>
      </dgm:t>
    </dgm:pt>
    <dgm:pt modelId="{0CD015DC-8250-4963-85B2-FDB35BCF9BCB}" type="pres">
      <dgm:prSet presAssocID="{3EC2D7C8-3431-49E5-A2CA-E50C3FD5A30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FD5CD0-CCBD-4841-935A-1A102656893D}" type="pres">
      <dgm:prSet presAssocID="{3EC2D7C8-3431-49E5-A2CA-E50C3FD5A30A}" presName="level2hierChild" presStyleCnt="0"/>
      <dgm:spPr/>
      <dgm:t>
        <a:bodyPr/>
        <a:lstStyle/>
        <a:p>
          <a:endParaRPr lang="ru-RU"/>
        </a:p>
      </dgm:t>
    </dgm:pt>
    <dgm:pt modelId="{DE6ACCE5-A793-46B8-B9FE-82F138A21839}" type="pres">
      <dgm:prSet presAssocID="{FC705680-5C5F-4B27-9B8E-EDA398AFCE69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01A766CD-ED6F-4CF5-BB3E-EF2234AC37B3}" type="pres">
      <dgm:prSet presAssocID="{FC705680-5C5F-4B27-9B8E-EDA398AFCE6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7F9646D6-4F92-4173-99AA-F6D8951712DE}" type="pres">
      <dgm:prSet presAssocID="{A2B569C8-2065-4C03-88F5-FA4393A25550}" presName="root2" presStyleCnt="0"/>
      <dgm:spPr/>
      <dgm:t>
        <a:bodyPr/>
        <a:lstStyle/>
        <a:p>
          <a:endParaRPr lang="ru-RU"/>
        </a:p>
      </dgm:t>
    </dgm:pt>
    <dgm:pt modelId="{3C2B9ADA-963E-4B27-BAB1-11F75BF01C11}" type="pres">
      <dgm:prSet presAssocID="{A2B569C8-2065-4C03-88F5-FA4393A25550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6BA2BE-5FC8-4D53-A86F-BB307186B328}" type="pres">
      <dgm:prSet presAssocID="{A2B569C8-2065-4C03-88F5-FA4393A25550}" presName="level3hierChild" presStyleCnt="0"/>
      <dgm:spPr/>
      <dgm:t>
        <a:bodyPr/>
        <a:lstStyle/>
        <a:p>
          <a:endParaRPr lang="ru-RU"/>
        </a:p>
      </dgm:t>
    </dgm:pt>
    <dgm:pt modelId="{4AFD4F77-4805-4871-9976-22509A505BAC}" type="pres">
      <dgm:prSet presAssocID="{6B85B9C5-A8B9-4F05-B791-2CFE6FAB3848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DFEB83B7-A1E7-4373-AC56-83B2A1ED2860}" type="pres">
      <dgm:prSet presAssocID="{6B85B9C5-A8B9-4F05-B791-2CFE6FAB3848}" presName="connTx" presStyleLbl="parChTrans1D2" presStyleIdx="1" presStyleCnt="3"/>
      <dgm:spPr/>
      <dgm:t>
        <a:bodyPr/>
        <a:lstStyle/>
        <a:p>
          <a:endParaRPr lang="ru-RU"/>
        </a:p>
      </dgm:t>
    </dgm:pt>
    <dgm:pt modelId="{7CF992E8-4AFF-4D89-924A-C2B605493EB5}" type="pres">
      <dgm:prSet presAssocID="{CDAAB049-76C9-4FE4-8D51-C271C4FB4EE9}" presName="root2" presStyleCnt="0"/>
      <dgm:spPr/>
      <dgm:t>
        <a:bodyPr/>
        <a:lstStyle/>
        <a:p>
          <a:endParaRPr lang="ru-RU"/>
        </a:p>
      </dgm:t>
    </dgm:pt>
    <dgm:pt modelId="{B62F13C8-4134-4242-B8F6-A1BCD5BDF061}" type="pres">
      <dgm:prSet presAssocID="{CDAAB049-76C9-4FE4-8D51-C271C4FB4EE9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1E6782-DD51-4B3C-AF2D-720E55EEA22B}" type="pres">
      <dgm:prSet presAssocID="{CDAAB049-76C9-4FE4-8D51-C271C4FB4EE9}" presName="level3hierChild" presStyleCnt="0"/>
      <dgm:spPr/>
      <dgm:t>
        <a:bodyPr/>
        <a:lstStyle/>
        <a:p>
          <a:endParaRPr lang="ru-RU"/>
        </a:p>
      </dgm:t>
    </dgm:pt>
    <dgm:pt modelId="{33C164E0-ADBB-4B1F-A2DB-5355D4A25EB9}" type="pres">
      <dgm:prSet presAssocID="{CE98EE41-627D-471F-BCEA-2B8FC775BCC1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5097A2D5-A208-492B-A1CB-920CA2F22ED0}" type="pres">
      <dgm:prSet presAssocID="{CE98EE41-627D-471F-BCEA-2B8FC775BCC1}" presName="connTx" presStyleLbl="parChTrans1D2" presStyleIdx="2" presStyleCnt="3"/>
      <dgm:spPr/>
      <dgm:t>
        <a:bodyPr/>
        <a:lstStyle/>
        <a:p>
          <a:endParaRPr lang="ru-RU"/>
        </a:p>
      </dgm:t>
    </dgm:pt>
    <dgm:pt modelId="{30251C72-F930-4D0C-A79E-3775C01C34EE}" type="pres">
      <dgm:prSet presAssocID="{9960C0BB-3C64-4D73-AB04-096CED34CF90}" presName="root2" presStyleCnt="0"/>
      <dgm:spPr/>
      <dgm:t>
        <a:bodyPr/>
        <a:lstStyle/>
        <a:p>
          <a:endParaRPr lang="ru-RU"/>
        </a:p>
      </dgm:t>
    </dgm:pt>
    <dgm:pt modelId="{BC87E15E-828B-4C13-82BB-385612C2DF48}" type="pres">
      <dgm:prSet presAssocID="{9960C0BB-3C64-4D73-AB04-096CED34CF9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46AF6A-5F62-463C-A2B1-9387955A483A}" type="pres">
      <dgm:prSet presAssocID="{9960C0BB-3C64-4D73-AB04-096CED34CF90}" presName="level3hierChild" presStyleCnt="0"/>
      <dgm:spPr/>
      <dgm:t>
        <a:bodyPr/>
        <a:lstStyle/>
        <a:p>
          <a:endParaRPr lang="ru-RU"/>
        </a:p>
      </dgm:t>
    </dgm:pt>
  </dgm:ptLst>
  <dgm:cxnLst>
    <dgm:cxn modelId="{D00D747D-9663-4C6F-9DE5-7E5DE6257152}" srcId="{5E657BDC-FFE4-41A5-BB28-90E642CEBE14}" destId="{3EC2D7C8-3431-49E5-A2CA-E50C3FD5A30A}" srcOrd="0" destOrd="0" parTransId="{E8F07311-89CE-4030-B1DE-8819C68C7B23}" sibTransId="{734631E3-3E1B-45F7-B11A-F20DEB116560}"/>
    <dgm:cxn modelId="{BC30F455-30F3-4458-AF26-8043A299BDCC}" type="presOf" srcId="{A2B569C8-2065-4C03-88F5-FA4393A25550}" destId="{3C2B9ADA-963E-4B27-BAB1-11F75BF01C11}" srcOrd="0" destOrd="0" presId="urn:microsoft.com/office/officeart/2008/layout/HorizontalMultiLevelHierarchy"/>
    <dgm:cxn modelId="{DB17C4A7-3FCB-4303-B71A-5B0DC2D961A2}" type="presOf" srcId="{CE98EE41-627D-471F-BCEA-2B8FC775BCC1}" destId="{33C164E0-ADBB-4B1F-A2DB-5355D4A25EB9}" srcOrd="0" destOrd="0" presId="urn:microsoft.com/office/officeart/2008/layout/HorizontalMultiLevelHierarchy"/>
    <dgm:cxn modelId="{1E65540C-0CD8-4469-B673-7A75161439AC}" type="presOf" srcId="{6B85B9C5-A8B9-4F05-B791-2CFE6FAB3848}" destId="{DFEB83B7-A1E7-4373-AC56-83B2A1ED2860}" srcOrd="1" destOrd="0" presId="urn:microsoft.com/office/officeart/2008/layout/HorizontalMultiLevelHierarchy"/>
    <dgm:cxn modelId="{927E424A-411C-41A5-8DDA-575BAC682FDE}" type="presOf" srcId="{FC705680-5C5F-4B27-9B8E-EDA398AFCE69}" destId="{DE6ACCE5-A793-46B8-B9FE-82F138A21839}" srcOrd="0" destOrd="0" presId="urn:microsoft.com/office/officeart/2008/layout/HorizontalMultiLevelHierarchy"/>
    <dgm:cxn modelId="{3EDBE226-1AE8-4E03-ABEC-47FA94E682AA}" type="presOf" srcId="{5E657BDC-FFE4-41A5-BB28-90E642CEBE14}" destId="{A9D31B92-717C-4AB5-ABB8-AA424C9A19A0}" srcOrd="0" destOrd="0" presId="urn:microsoft.com/office/officeart/2008/layout/HorizontalMultiLevelHierarchy"/>
    <dgm:cxn modelId="{C0336961-4704-4768-AA26-1821B8BB7241}" srcId="{3EC2D7C8-3431-49E5-A2CA-E50C3FD5A30A}" destId="{A2B569C8-2065-4C03-88F5-FA4393A25550}" srcOrd="0" destOrd="0" parTransId="{FC705680-5C5F-4B27-9B8E-EDA398AFCE69}" sibTransId="{798B2473-36FA-43D1-8C87-E9D489B603C7}"/>
    <dgm:cxn modelId="{3E940846-9CA3-4BD0-BF99-E76AE29BE202}" type="presOf" srcId="{CE98EE41-627D-471F-BCEA-2B8FC775BCC1}" destId="{5097A2D5-A208-492B-A1CB-920CA2F22ED0}" srcOrd="1" destOrd="0" presId="urn:microsoft.com/office/officeart/2008/layout/HorizontalMultiLevelHierarchy"/>
    <dgm:cxn modelId="{869666E7-F84E-4B85-93F3-A23128197422}" type="presOf" srcId="{FC705680-5C5F-4B27-9B8E-EDA398AFCE69}" destId="{01A766CD-ED6F-4CF5-BB3E-EF2234AC37B3}" srcOrd="1" destOrd="0" presId="urn:microsoft.com/office/officeart/2008/layout/HorizontalMultiLevelHierarchy"/>
    <dgm:cxn modelId="{72EE16CD-C6F7-4A15-98BA-1C4A2D93F40A}" type="presOf" srcId="{CDAAB049-76C9-4FE4-8D51-C271C4FB4EE9}" destId="{B62F13C8-4134-4242-B8F6-A1BCD5BDF061}" srcOrd="0" destOrd="0" presId="urn:microsoft.com/office/officeart/2008/layout/HorizontalMultiLevelHierarchy"/>
    <dgm:cxn modelId="{2969D7F1-AAFD-4E81-B040-59E171B953E3}" type="presOf" srcId="{3EC2D7C8-3431-49E5-A2CA-E50C3FD5A30A}" destId="{0CD015DC-8250-4963-85B2-FDB35BCF9BCB}" srcOrd="0" destOrd="0" presId="urn:microsoft.com/office/officeart/2008/layout/HorizontalMultiLevelHierarchy"/>
    <dgm:cxn modelId="{BFC4C408-9B7E-423E-BD92-2E869E354244}" type="presOf" srcId="{9960C0BB-3C64-4D73-AB04-096CED34CF90}" destId="{BC87E15E-828B-4C13-82BB-385612C2DF48}" srcOrd="0" destOrd="0" presId="urn:microsoft.com/office/officeart/2008/layout/HorizontalMultiLevelHierarchy"/>
    <dgm:cxn modelId="{8E5C1AA6-478F-495B-AD93-38118C2B49C5}" srcId="{3EC2D7C8-3431-49E5-A2CA-E50C3FD5A30A}" destId="{CDAAB049-76C9-4FE4-8D51-C271C4FB4EE9}" srcOrd="1" destOrd="0" parTransId="{6B85B9C5-A8B9-4F05-B791-2CFE6FAB3848}" sibTransId="{779997AD-77ED-48FB-AE16-19CD1574F869}"/>
    <dgm:cxn modelId="{261EFFA9-9300-4EF2-AC6D-A15B46631966}" type="presOf" srcId="{6B85B9C5-A8B9-4F05-B791-2CFE6FAB3848}" destId="{4AFD4F77-4805-4871-9976-22509A505BAC}" srcOrd="0" destOrd="0" presId="urn:microsoft.com/office/officeart/2008/layout/HorizontalMultiLevelHierarchy"/>
    <dgm:cxn modelId="{3ECCD133-22F6-407C-A58C-0CCF48D3FC1A}" srcId="{3EC2D7C8-3431-49E5-A2CA-E50C3FD5A30A}" destId="{9960C0BB-3C64-4D73-AB04-096CED34CF90}" srcOrd="2" destOrd="0" parTransId="{CE98EE41-627D-471F-BCEA-2B8FC775BCC1}" sibTransId="{FA619A5F-FF2C-42AC-8A6D-395A125571F6}"/>
    <dgm:cxn modelId="{E9D6501A-2916-4228-A86E-9CBAD6A961D1}" type="presParOf" srcId="{A9D31B92-717C-4AB5-ABB8-AA424C9A19A0}" destId="{B900FC96-D692-4B3F-86D0-2D5E4910E8F5}" srcOrd="0" destOrd="0" presId="urn:microsoft.com/office/officeart/2008/layout/HorizontalMultiLevelHierarchy"/>
    <dgm:cxn modelId="{A182F77D-E12C-4D96-8891-67DD073A2F9C}" type="presParOf" srcId="{B900FC96-D692-4B3F-86D0-2D5E4910E8F5}" destId="{0CD015DC-8250-4963-85B2-FDB35BCF9BCB}" srcOrd="0" destOrd="0" presId="urn:microsoft.com/office/officeart/2008/layout/HorizontalMultiLevelHierarchy"/>
    <dgm:cxn modelId="{0E4F42DA-7721-46EE-9277-9F28150C1797}" type="presParOf" srcId="{B900FC96-D692-4B3F-86D0-2D5E4910E8F5}" destId="{36FD5CD0-CCBD-4841-935A-1A102656893D}" srcOrd="1" destOrd="0" presId="urn:microsoft.com/office/officeart/2008/layout/HorizontalMultiLevelHierarchy"/>
    <dgm:cxn modelId="{42B30751-19FE-4ABB-A272-54DF84A1B44F}" type="presParOf" srcId="{36FD5CD0-CCBD-4841-935A-1A102656893D}" destId="{DE6ACCE5-A793-46B8-B9FE-82F138A21839}" srcOrd="0" destOrd="0" presId="urn:microsoft.com/office/officeart/2008/layout/HorizontalMultiLevelHierarchy"/>
    <dgm:cxn modelId="{DEE0F286-0209-4494-ABB5-0256FD4B49E6}" type="presParOf" srcId="{DE6ACCE5-A793-46B8-B9FE-82F138A21839}" destId="{01A766CD-ED6F-4CF5-BB3E-EF2234AC37B3}" srcOrd="0" destOrd="0" presId="urn:microsoft.com/office/officeart/2008/layout/HorizontalMultiLevelHierarchy"/>
    <dgm:cxn modelId="{BE421ED0-96AD-4947-8B92-B51C5D3B4AAC}" type="presParOf" srcId="{36FD5CD0-CCBD-4841-935A-1A102656893D}" destId="{7F9646D6-4F92-4173-99AA-F6D8951712DE}" srcOrd="1" destOrd="0" presId="urn:microsoft.com/office/officeart/2008/layout/HorizontalMultiLevelHierarchy"/>
    <dgm:cxn modelId="{3278F3D2-B3EC-428F-B816-685EE1C93B7D}" type="presParOf" srcId="{7F9646D6-4F92-4173-99AA-F6D8951712DE}" destId="{3C2B9ADA-963E-4B27-BAB1-11F75BF01C11}" srcOrd="0" destOrd="0" presId="urn:microsoft.com/office/officeart/2008/layout/HorizontalMultiLevelHierarchy"/>
    <dgm:cxn modelId="{ECF57E45-3293-4E75-85B2-7C820731E755}" type="presParOf" srcId="{7F9646D6-4F92-4173-99AA-F6D8951712DE}" destId="{126BA2BE-5FC8-4D53-A86F-BB307186B328}" srcOrd="1" destOrd="0" presId="urn:microsoft.com/office/officeart/2008/layout/HorizontalMultiLevelHierarchy"/>
    <dgm:cxn modelId="{BCD23CFC-E65B-4B5D-944B-6947F80B1B61}" type="presParOf" srcId="{36FD5CD0-CCBD-4841-935A-1A102656893D}" destId="{4AFD4F77-4805-4871-9976-22509A505BAC}" srcOrd="2" destOrd="0" presId="urn:microsoft.com/office/officeart/2008/layout/HorizontalMultiLevelHierarchy"/>
    <dgm:cxn modelId="{D34AA902-666A-43A8-8D47-10050DC04DEC}" type="presParOf" srcId="{4AFD4F77-4805-4871-9976-22509A505BAC}" destId="{DFEB83B7-A1E7-4373-AC56-83B2A1ED2860}" srcOrd="0" destOrd="0" presId="urn:microsoft.com/office/officeart/2008/layout/HorizontalMultiLevelHierarchy"/>
    <dgm:cxn modelId="{75E824D5-EAD5-4892-A566-2D4DF7B24EB0}" type="presParOf" srcId="{36FD5CD0-CCBD-4841-935A-1A102656893D}" destId="{7CF992E8-4AFF-4D89-924A-C2B605493EB5}" srcOrd="3" destOrd="0" presId="urn:microsoft.com/office/officeart/2008/layout/HorizontalMultiLevelHierarchy"/>
    <dgm:cxn modelId="{80C7F453-F2A2-4BD2-A680-C5B801548E03}" type="presParOf" srcId="{7CF992E8-4AFF-4D89-924A-C2B605493EB5}" destId="{B62F13C8-4134-4242-B8F6-A1BCD5BDF061}" srcOrd="0" destOrd="0" presId="urn:microsoft.com/office/officeart/2008/layout/HorizontalMultiLevelHierarchy"/>
    <dgm:cxn modelId="{CC3126FB-B145-48C3-9B2F-2E194277ECE3}" type="presParOf" srcId="{7CF992E8-4AFF-4D89-924A-C2B605493EB5}" destId="{D31E6782-DD51-4B3C-AF2D-720E55EEA22B}" srcOrd="1" destOrd="0" presId="urn:microsoft.com/office/officeart/2008/layout/HorizontalMultiLevelHierarchy"/>
    <dgm:cxn modelId="{42EC7626-8863-4A83-AA49-D63D12202DF1}" type="presParOf" srcId="{36FD5CD0-CCBD-4841-935A-1A102656893D}" destId="{33C164E0-ADBB-4B1F-A2DB-5355D4A25EB9}" srcOrd="4" destOrd="0" presId="urn:microsoft.com/office/officeart/2008/layout/HorizontalMultiLevelHierarchy"/>
    <dgm:cxn modelId="{02DD711B-7355-4223-81E5-DDC3964CA2CB}" type="presParOf" srcId="{33C164E0-ADBB-4B1F-A2DB-5355D4A25EB9}" destId="{5097A2D5-A208-492B-A1CB-920CA2F22ED0}" srcOrd="0" destOrd="0" presId="urn:microsoft.com/office/officeart/2008/layout/HorizontalMultiLevelHierarchy"/>
    <dgm:cxn modelId="{0990BA35-942C-49BD-9BE1-FDBAD397BF7D}" type="presParOf" srcId="{36FD5CD0-CCBD-4841-935A-1A102656893D}" destId="{30251C72-F930-4D0C-A79E-3775C01C34EE}" srcOrd="5" destOrd="0" presId="urn:microsoft.com/office/officeart/2008/layout/HorizontalMultiLevelHierarchy"/>
    <dgm:cxn modelId="{2211F754-AB1F-4F8A-8BCC-AF7F5A28948B}" type="presParOf" srcId="{30251C72-F930-4D0C-A79E-3775C01C34EE}" destId="{BC87E15E-828B-4C13-82BB-385612C2DF48}" srcOrd="0" destOrd="0" presId="urn:microsoft.com/office/officeart/2008/layout/HorizontalMultiLevelHierarchy"/>
    <dgm:cxn modelId="{E7808D5E-EF22-45CD-B135-EE9A53CCD8F2}" type="presParOf" srcId="{30251C72-F930-4D0C-A79E-3775C01C34EE}" destId="{4046AF6A-5F62-463C-A2B1-9387955A483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73EE24-93EF-4737-9E19-F948C623EDAF}" type="doc">
      <dgm:prSet loTypeId="urn:microsoft.com/office/officeart/2005/8/layout/pyramid2" loCatId="list" qsTypeId="urn:microsoft.com/office/officeart/2005/8/quickstyle/simple1" qsCatId="simple" csTypeId="urn:microsoft.com/office/officeart/2005/8/colors/colorful3" csCatId="colorful" phldr="1"/>
      <dgm:spPr/>
    </dgm:pt>
    <dgm:pt modelId="{892B9D7C-9CAF-473A-88A2-368C9100B62C}">
      <dgm:prSet phldrT="[Текст]"/>
      <dgm:spPr/>
      <dgm:t>
        <a:bodyPr/>
        <a:lstStyle/>
        <a:p>
          <a:r>
            <a:rPr lang="ru-RU" b="1" dirty="0" smtClean="0"/>
            <a:t>подготовительный</a:t>
          </a:r>
          <a:endParaRPr lang="ru-RU" b="1" dirty="0"/>
        </a:p>
      </dgm:t>
    </dgm:pt>
    <dgm:pt modelId="{46783115-2770-4E6D-9327-5EB609A9C7A6}" type="parTrans" cxnId="{D2526D07-5392-49DA-99FB-B2A4393B2502}">
      <dgm:prSet/>
      <dgm:spPr/>
      <dgm:t>
        <a:bodyPr/>
        <a:lstStyle/>
        <a:p>
          <a:endParaRPr lang="ru-RU" b="1"/>
        </a:p>
      </dgm:t>
    </dgm:pt>
    <dgm:pt modelId="{3327327B-101E-4D25-AD74-1891656504C1}" type="sibTrans" cxnId="{D2526D07-5392-49DA-99FB-B2A4393B2502}">
      <dgm:prSet/>
      <dgm:spPr/>
      <dgm:t>
        <a:bodyPr/>
        <a:lstStyle/>
        <a:p>
          <a:endParaRPr lang="ru-RU" b="1"/>
        </a:p>
      </dgm:t>
    </dgm:pt>
    <dgm:pt modelId="{67E1F6CF-EE8D-417E-87EA-E0101599112F}">
      <dgm:prSet phldrT="[Текст]"/>
      <dgm:spPr/>
      <dgm:t>
        <a:bodyPr/>
        <a:lstStyle/>
        <a:p>
          <a:r>
            <a:rPr lang="ru-RU" b="1" dirty="0" smtClean="0"/>
            <a:t>мотивационно-информационный</a:t>
          </a:r>
          <a:endParaRPr lang="ru-RU" b="1" dirty="0"/>
        </a:p>
      </dgm:t>
    </dgm:pt>
    <dgm:pt modelId="{E41F91A5-4D3B-400F-AD1A-799FEB7C8FE0}" type="parTrans" cxnId="{63BBF320-865C-4880-AFE6-2BC604416F96}">
      <dgm:prSet/>
      <dgm:spPr/>
      <dgm:t>
        <a:bodyPr/>
        <a:lstStyle/>
        <a:p>
          <a:endParaRPr lang="ru-RU" b="1"/>
        </a:p>
      </dgm:t>
    </dgm:pt>
    <dgm:pt modelId="{C757C045-F5B2-4B36-A7E9-C88DC2C48E2B}" type="sibTrans" cxnId="{63BBF320-865C-4880-AFE6-2BC604416F96}">
      <dgm:prSet/>
      <dgm:spPr/>
      <dgm:t>
        <a:bodyPr/>
        <a:lstStyle/>
        <a:p>
          <a:endParaRPr lang="ru-RU" b="1"/>
        </a:p>
      </dgm:t>
    </dgm:pt>
    <dgm:pt modelId="{608E7FD5-BC42-4F58-B660-274E9E68AA9D}">
      <dgm:prSet phldrT="[Текст]"/>
      <dgm:spPr/>
      <dgm:t>
        <a:bodyPr/>
        <a:lstStyle/>
        <a:p>
          <a:r>
            <a:rPr lang="ru-RU" b="1" dirty="0" smtClean="0"/>
            <a:t>практико-ориентировочный</a:t>
          </a:r>
          <a:endParaRPr lang="ru-RU" b="1" dirty="0"/>
        </a:p>
      </dgm:t>
    </dgm:pt>
    <dgm:pt modelId="{0B30C0DA-A7F6-46C0-8F4D-08B50650519C}" type="parTrans" cxnId="{829F568F-864B-4BF8-AEAC-0BEEAD6AB604}">
      <dgm:prSet/>
      <dgm:spPr/>
      <dgm:t>
        <a:bodyPr/>
        <a:lstStyle/>
        <a:p>
          <a:endParaRPr lang="ru-RU" b="1"/>
        </a:p>
      </dgm:t>
    </dgm:pt>
    <dgm:pt modelId="{2A90E64F-D648-4BBD-A6A6-DC21F43BA984}" type="sibTrans" cxnId="{829F568F-864B-4BF8-AEAC-0BEEAD6AB604}">
      <dgm:prSet/>
      <dgm:spPr/>
      <dgm:t>
        <a:bodyPr/>
        <a:lstStyle/>
        <a:p>
          <a:endParaRPr lang="ru-RU" b="1"/>
        </a:p>
      </dgm:t>
    </dgm:pt>
    <dgm:pt modelId="{85FC5C51-77A1-4F0D-86AC-2785B9D90DA8}">
      <dgm:prSet/>
      <dgm:spPr/>
      <dgm:t>
        <a:bodyPr/>
        <a:lstStyle/>
        <a:p>
          <a:r>
            <a:rPr lang="ru-RU" b="1" dirty="0" smtClean="0"/>
            <a:t>рефлексивно-обобщающий</a:t>
          </a:r>
          <a:endParaRPr lang="ru-RU" b="1" dirty="0"/>
        </a:p>
      </dgm:t>
    </dgm:pt>
    <dgm:pt modelId="{FAB0C98B-89C1-401E-A520-073E4CEE5010}" type="parTrans" cxnId="{6A5E1E0D-5429-4618-9782-1F55D83AACB1}">
      <dgm:prSet/>
      <dgm:spPr/>
      <dgm:t>
        <a:bodyPr/>
        <a:lstStyle/>
        <a:p>
          <a:endParaRPr lang="ru-RU" b="1"/>
        </a:p>
      </dgm:t>
    </dgm:pt>
    <dgm:pt modelId="{9862C12E-D010-476B-8673-D35B855DB385}" type="sibTrans" cxnId="{6A5E1E0D-5429-4618-9782-1F55D83AACB1}">
      <dgm:prSet/>
      <dgm:spPr/>
      <dgm:t>
        <a:bodyPr/>
        <a:lstStyle/>
        <a:p>
          <a:endParaRPr lang="ru-RU" b="1"/>
        </a:p>
      </dgm:t>
    </dgm:pt>
    <dgm:pt modelId="{60460847-75CB-4A32-B5FE-F8163E33C085}" type="pres">
      <dgm:prSet presAssocID="{6F73EE24-93EF-4737-9E19-F948C623EDAF}" presName="compositeShape" presStyleCnt="0">
        <dgm:presLayoutVars>
          <dgm:dir/>
          <dgm:resizeHandles/>
        </dgm:presLayoutVars>
      </dgm:prSet>
      <dgm:spPr/>
    </dgm:pt>
    <dgm:pt modelId="{E7030E47-0166-4200-8157-F448A90B61F3}" type="pres">
      <dgm:prSet presAssocID="{6F73EE24-93EF-4737-9E19-F948C623EDAF}" presName="pyramid" presStyleLbl="node1" presStyleIdx="0" presStyleCnt="1"/>
      <dgm:spPr/>
    </dgm:pt>
    <dgm:pt modelId="{3369BD0B-B51B-4767-90E9-B96CF1545338}" type="pres">
      <dgm:prSet presAssocID="{6F73EE24-93EF-4737-9E19-F948C623EDAF}" presName="theList" presStyleCnt="0"/>
      <dgm:spPr/>
    </dgm:pt>
    <dgm:pt modelId="{C868F3CE-1455-4094-A3D7-970969EF5A40}" type="pres">
      <dgm:prSet presAssocID="{892B9D7C-9CAF-473A-88A2-368C9100B62C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3F149-5998-4D5D-87F9-047779C6DFA7}" type="pres">
      <dgm:prSet presAssocID="{892B9D7C-9CAF-473A-88A2-368C9100B62C}" presName="aSpace" presStyleCnt="0"/>
      <dgm:spPr/>
    </dgm:pt>
    <dgm:pt modelId="{C278AB05-71F9-45EF-83FE-BEDC50298A65}" type="pres">
      <dgm:prSet presAssocID="{67E1F6CF-EE8D-417E-87EA-E0101599112F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13772-93BD-4AF4-BAFF-B16427ED5FA5}" type="pres">
      <dgm:prSet presAssocID="{67E1F6CF-EE8D-417E-87EA-E0101599112F}" presName="aSpace" presStyleCnt="0"/>
      <dgm:spPr/>
    </dgm:pt>
    <dgm:pt modelId="{4341AA5E-2B3E-4885-9E38-CF00A7715D88}" type="pres">
      <dgm:prSet presAssocID="{608E7FD5-BC42-4F58-B660-274E9E68AA9D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8ED07-7B68-49AA-8004-7587CB4C8590}" type="pres">
      <dgm:prSet presAssocID="{608E7FD5-BC42-4F58-B660-274E9E68AA9D}" presName="aSpace" presStyleCnt="0"/>
      <dgm:spPr/>
    </dgm:pt>
    <dgm:pt modelId="{7D209790-A6BF-465D-B7B1-F68C0131227B}" type="pres">
      <dgm:prSet presAssocID="{85FC5C51-77A1-4F0D-86AC-2785B9D90DA8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E1559-C6BA-4372-A32C-164493D2727E}" type="pres">
      <dgm:prSet presAssocID="{85FC5C51-77A1-4F0D-86AC-2785B9D90DA8}" presName="aSpace" presStyleCnt="0"/>
      <dgm:spPr/>
    </dgm:pt>
  </dgm:ptLst>
  <dgm:cxnLst>
    <dgm:cxn modelId="{6042E8F0-6D61-4D26-8A86-A9FB8A29685E}" type="presOf" srcId="{67E1F6CF-EE8D-417E-87EA-E0101599112F}" destId="{C278AB05-71F9-45EF-83FE-BEDC50298A65}" srcOrd="0" destOrd="0" presId="urn:microsoft.com/office/officeart/2005/8/layout/pyramid2"/>
    <dgm:cxn modelId="{63BBF320-865C-4880-AFE6-2BC604416F96}" srcId="{6F73EE24-93EF-4737-9E19-F948C623EDAF}" destId="{67E1F6CF-EE8D-417E-87EA-E0101599112F}" srcOrd="1" destOrd="0" parTransId="{E41F91A5-4D3B-400F-AD1A-799FEB7C8FE0}" sibTransId="{C757C045-F5B2-4B36-A7E9-C88DC2C48E2B}"/>
    <dgm:cxn modelId="{E24942D0-6B68-4AA3-8E4E-2218084756BA}" type="presOf" srcId="{892B9D7C-9CAF-473A-88A2-368C9100B62C}" destId="{C868F3CE-1455-4094-A3D7-970969EF5A40}" srcOrd="0" destOrd="0" presId="urn:microsoft.com/office/officeart/2005/8/layout/pyramid2"/>
    <dgm:cxn modelId="{55156CBE-C9AF-47EC-8435-4228AD3844D1}" type="presOf" srcId="{608E7FD5-BC42-4F58-B660-274E9E68AA9D}" destId="{4341AA5E-2B3E-4885-9E38-CF00A7715D88}" srcOrd="0" destOrd="0" presId="urn:microsoft.com/office/officeart/2005/8/layout/pyramid2"/>
    <dgm:cxn modelId="{96876B54-4B0E-44B4-BE2F-B6098FC2199B}" type="presOf" srcId="{6F73EE24-93EF-4737-9E19-F948C623EDAF}" destId="{60460847-75CB-4A32-B5FE-F8163E33C085}" srcOrd="0" destOrd="0" presId="urn:microsoft.com/office/officeart/2005/8/layout/pyramid2"/>
    <dgm:cxn modelId="{D2526D07-5392-49DA-99FB-B2A4393B2502}" srcId="{6F73EE24-93EF-4737-9E19-F948C623EDAF}" destId="{892B9D7C-9CAF-473A-88A2-368C9100B62C}" srcOrd="0" destOrd="0" parTransId="{46783115-2770-4E6D-9327-5EB609A9C7A6}" sibTransId="{3327327B-101E-4D25-AD74-1891656504C1}"/>
    <dgm:cxn modelId="{9BA6F33B-64C6-46CD-BE3B-6C28B7ABE975}" type="presOf" srcId="{85FC5C51-77A1-4F0D-86AC-2785B9D90DA8}" destId="{7D209790-A6BF-465D-B7B1-F68C0131227B}" srcOrd="0" destOrd="0" presId="urn:microsoft.com/office/officeart/2005/8/layout/pyramid2"/>
    <dgm:cxn modelId="{829F568F-864B-4BF8-AEAC-0BEEAD6AB604}" srcId="{6F73EE24-93EF-4737-9E19-F948C623EDAF}" destId="{608E7FD5-BC42-4F58-B660-274E9E68AA9D}" srcOrd="2" destOrd="0" parTransId="{0B30C0DA-A7F6-46C0-8F4D-08B50650519C}" sibTransId="{2A90E64F-D648-4BBD-A6A6-DC21F43BA984}"/>
    <dgm:cxn modelId="{6A5E1E0D-5429-4618-9782-1F55D83AACB1}" srcId="{6F73EE24-93EF-4737-9E19-F948C623EDAF}" destId="{85FC5C51-77A1-4F0D-86AC-2785B9D90DA8}" srcOrd="3" destOrd="0" parTransId="{FAB0C98B-89C1-401E-A520-073E4CEE5010}" sibTransId="{9862C12E-D010-476B-8673-D35B855DB385}"/>
    <dgm:cxn modelId="{392DD790-49D1-4A21-9FAF-D33748D61364}" type="presParOf" srcId="{60460847-75CB-4A32-B5FE-F8163E33C085}" destId="{E7030E47-0166-4200-8157-F448A90B61F3}" srcOrd="0" destOrd="0" presId="urn:microsoft.com/office/officeart/2005/8/layout/pyramid2"/>
    <dgm:cxn modelId="{5F8F1AD7-11BA-4A7C-9537-B9A183AA48D6}" type="presParOf" srcId="{60460847-75CB-4A32-B5FE-F8163E33C085}" destId="{3369BD0B-B51B-4767-90E9-B96CF1545338}" srcOrd="1" destOrd="0" presId="urn:microsoft.com/office/officeart/2005/8/layout/pyramid2"/>
    <dgm:cxn modelId="{4276384D-BD6E-48A9-B7B6-2A38B1A63B02}" type="presParOf" srcId="{3369BD0B-B51B-4767-90E9-B96CF1545338}" destId="{C868F3CE-1455-4094-A3D7-970969EF5A40}" srcOrd="0" destOrd="0" presId="urn:microsoft.com/office/officeart/2005/8/layout/pyramid2"/>
    <dgm:cxn modelId="{24CDB26C-E2DE-48E3-A3F7-69192A860E75}" type="presParOf" srcId="{3369BD0B-B51B-4767-90E9-B96CF1545338}" destId="{4CB3F149-5998-4D5D-87F9-047779C6DFA7}" srcOrd="1" destOrd="0" presId="urn:microsoft.com/office/officeart/2005/8/layout/pyramid2"/>
    <dgm:cxn modelId="{51736373-5D69-4DA1-9439-2D714D14CAE5}" type="presParOf" srcId="{3369BD0B-B51B-4767-90E9-B96CF1545338}" destId="{C278AB05-71F9-45EF-83FE-BEDC50298A65}" srcOrd="2" destOrd="0" presId="urn:microsoft.com/office/officeart/2005/8/layout/pyramid2"/>
    <dgm:cxn modelId="{0EB8CC08-D167-4F13-8AA3-36A2C99C6D68}" type="presParOf" srcId="{3369BD0B-B51B-4767-90E9-B96CF1545338}" destId="{3C813772-93BD-4AF4-BAFF-B16427ED5FA5}" srcOrd="3" destOrd="0" presId="urn:microsoft.com/office/officeart/2005/8/layout/pyramid2"/>
    <dgm:cxn modelId="{52E86D4F-FCE1-472C-9B42-EFC8DE2A22CC}" type="presParOf" srcId="{3369BD0B-B51B-4767-90E9-B96CF1545338}" destId="{4341AA5E-2B3E-4885-9E38-CF00A7715D88}" srcOrd="4" destOrd="0" presId="urn:microsoft.com/office/officeart/2005/8/layout/pyramid2"/>
    <dgm:cxn modelId="{4969EFDC-9DDB-40D6-B57A-6548E84D93E8}" type="presParOf" srcId="{3369BD0B-B51B-4767-90E9-B96CF1545338}" destId="{00A8ED07-7B68-49AA-8004-7587CB4C8590}" srcOrd="5" destOrd="0" presId="urn:microsoft.com/office/officeart/2005/8/layout/pyramid2"/>
    <dgm:cxn modelId="{6E9B6846-B273-452F-89A9-8F30CB17DF74}" type="presParOf" srcId="{3369BD0B-B51B-4767-90E9-B96CF1545338}" destId="{7D209790-A6BF-465D-B7B1-F68C0131227B}" srcOrd="6" destOrd="0" presId="urn:microsoft.com/office/officeart/2005/8/layout/pyramid2"/>
    <dgm:cxn modelId="{512F57F1-EAFD-470A-89DD-04A7C5C88B07}" type="presParOf" srcId="{3369BD0B-B51B-4767-90E9-B96CF1545338}" destId="{054E1559-C6BA-4372-A32C-164493D2727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18C8B-E3AF-4AA6-B7BC-6D71CBF53853}">
      <dsp:nvSpPr>
        <dsp:cNvPr id="0" name=""/>
        <dsp:cNvSpPr/>
      </dsp:nvSpPr>
      <dsp:spPr>
        <a:xfrm>
          <a:off x="1863" y="0"/>
          <a:ext cx="1953340" cy="41625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социально- компенсаторская</a:t>
          </a:r>
          <a:endParaRPr lang="ru-RU" sz="1400" b="1" kern="1200" dirty="0"/>
        </a:p>
      </dsp:txBody>
      <dsp:txXfrm>
        <a:off x="1863" y="1665035"/>
        <a:ext cx="1953340" cy="1665035"/>
      </dsp:txXfrm>
    </dsp:sp>
    <dsp:sp modelId="{5BE837E8-D10B-4B06-88E0-BFBA7A13B721}">
      <dsp:nvSpPr>
        <dsp:cNvPr id="0" name=""/>
        <dsp:cNvSpPr/>
      </dsp:nvSpPr>
      <dsp:spPr>
        <a:xfrm>
          <a:off x="285462" y="249755"/>
          <a:ext cx="1386142" cy="138614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D2467B-124D-4548-949B-6424550D811C}">
      <dsp:nvSpPr>
        <dsp:cNvPr id="0" name=""/>
        <dsp:cNvSpPr/>
      </dsp:nvSpPr>
      <dsp:spPr>
        <a:xfrm>
          <a:off x="2013803" y="0"/>
          <a:ext cx="1953340" cy="4162589"/>
        </a:xfrm>
        <a:prstGeom prst="roundRect">
          <a:avLst>
            <a:gd name="adj" fmla="val 10000"/>
          </a:avLst>
        </a:prstGeom>
        <a:solidFill>
          <a:schemeClr val="accent3">
            <a:hueOff val="817465"/>
            <a:satOff val="-27042"/>
            <a:lumOff val="-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гедонистическая</a:t>
          </a:r>
          <a:endParaRPr lang="ru-RU" sz="1400" b="1" kern="1200" dirty="0"/>
        </a:p>
      </dsp:txBody>
      <dsp:txXfrm>
        <a:off x="2013803" y="1665035"/>
        <a:ext cx="1953340" cy="1665035"/>
      </dsp:txXfrm>
    </dsp:sp>
    <dsp:sp modelId="{D6C241BA-AFDF-4DF6-A9CC-D97F0A06DE84}">
      <dsp:nvSpPr>
        <dsp:cNvPr id="0" name=""/>
        <dsp:cNvSpPr/>
      </dsp:nvSpPr>
      <dsp:spPr>
        <a:xfrm>
          <a:off x="2297402" y="249755"/>
          <a:ext cx="1386142" cy="138614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78883D-BE14-42D2-A1AE-5F5D61C0F507}">
      <dsp:nvSpPr>
        <dsp:cNvPr id="0" name=""/>
        <dsp:cNvSpPr/>
      </dsp:nvSpPr>
      <dsp:spPr>
        <a:xfrm>
          <a:off x="4025744" y="0"/>
          <a:ext cx="1953340" cy="4162589"/>
        </a:xfrm>
        <a:prstGeom prst="roundRect">
          <a:avLst>
            <a:gd name="adj" fmla="val 10000"/>
          </a:avLst>
        </a:prstGeom>
        <a:solidFill>
          <a:schemeClr val="accent3">
            <a:hueOff val="1634930"/>
            <a:satOff val="-54083"/>
            <a:lumOff val="-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воспитательная</a:t>
          </a:r>
          <a:endParaRPr lang="ru-RU" sz="1400" b="1" kern="1200" dirty="0"/>
        </a:p>
      </dsp:txBody>
      <dsp:txXfrm>
        <a:off x="4025744" y="1665035"/>
        <a:ext cx="1953340" cy="1665035"/>
      </dsp:txXfrm>
    </dsp:sp>
    <dsp:sp modelId="{E06F8C36-A24C-4319-B2D8-A9AEC211CC19}">
      <dsp:nvSpPr>
        <dsp:cNvPr id="0" name=""/>
        <dsp:cNvSpPr/>
      </dsp:nvSpPr>
      <dsp:spPr>
        <a:xfrm>
          <a:off x="4309343" y="249755"/>
          <a:ext cx="1386142" cy="138614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A3545-4237-4661-99F8-4904D6EA33E4}">
      <dsp:nvSpPr>
        <dsp:cNvPr id="0" name=""/>
        <dsp:cNvSpPr/>
      </dsp:nvSpPr>
      <dsp:spPr>
        <a:xfrm>
          <a:off x="6037684" y="0"/>
          <a:ext cx="1953340" cy="4162589"/>
        </a:xfrm>
        <a:prstGeom prst="roundRect">
          <a:avLst>
            <a:gd name="adj" fmla="val 10000"/>
          </a:avLst>
        </a:prstGeom>
        <a:solidFill>
          <a:schemeClr val="accent3">
            <a:hueOff val="2452395"/>
            <a:satOff val="-81125"/>
            <a:lumOff val="-11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эвристическая</a:t>
          </a:r>
          <a:endParaRPr lang="ru-RU" sz="1400" b="1" kern="1200" dirty="0"/>
        </a:p>
      </dsp:txBody>
      <dsp:txXfrm>
        <a:off x="6037684" y="1665035"/>
        <a:ext cx="1953340" cy="1665035"/>
      </dsp:txXfrm>
    </dsp:sp>
    <dsp:sp modelId="{9DD2299C-3E1B-4FF0-B8D9-6E5020B91442}">
      <dsp:nvSpPr>
        <dsp:cNvPr id="0" name=""/>
        <dsp:cNvSpPr/>
      </dsp:nvSpPr>
      <dsp:spPr>
        <a:xfrm>
          <a:off x="6321283" y="249755"/>
          <a:ext cx="1386142" cy="138614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A272B-59E5-477B-95A3-459A53B0F5D9}">
      <dsp:nvSpPr>
        <dsp:cNvPr id="0" name=""/>
        <dsp:cNvSpPr/>
      </dsp:nvSpPr>
      <dsp:spPr>
        <a:xfrm>
          <a:off x="319715" y="3330071"/>
          <a:ext cx="7353456" cy="624388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164E0-ADBB-4B1F-A2DB-5355D4A25EB9}">
      <dsp:nvSpPr>
        <dsp:cNvPr id="0" name=""/>
        <dsp:cNvSpPr/>
      </dsp:nvSpPr>
      <dsp:spPr>
        <a:xfrm>
          <a:off x="1914469" y="2032000"/>
          <a:ext cx="506536" cy="965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965199"/>
              </a:lnTo>
              <a:lnTo>
                <a:pt x="506536" y="965199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solidFill>
              <a:schemeClr val="tx1"/>
            </a:solidFill>
          </a:endParaRPr>
        </a:p>
      </dsp:txBody>
      <dsp:txXfrm>
        <a:off x="2140486" y="2487348"/>
        <a:ext cx="54502" cy="54502"/>
      </dsp:txXfrm>
    </dsp:sp>
    <dsp:sp modelId="{4AFD4F77-4805-4871-9976-22509A505BAC}">
      <dsp:nvSpPr>
        <dsp:cNvPr id="0" name=""/>
        <dsp:cNvSpPr/>
      </dsp:nvSpPr>
      <dsp:spPr>
        <a:xfrm>
          <a:off x="1914469" y="1986280"/>
          <a:ext cx="5065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536" y="4572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solidFill>
              <a:schemeClr val="tx1"/>
            </a:solidFill>
          </a:endParaRPr>
        </a:p>
      </dsp:txBody>
      <dsp:txXfrm>
        <a:off x="2155074" y="2019336"/>
        <a:ext cx="25326" cy="25326"/>
      </dsp:txXfrm>
    </dsp:sp>
    <dsp:sp modelId="{DE6ACCE5-A793-46B8-B9FE-82F138A21839}">
      <dsp:nvSpPr>
        <dsp:cNvPr id="0" name=""/>
        <dsp:cNvSpPr/>
      </dsp:nvSpPr>
      <dsp:spPr>
        <a:xfrm>
          <a:off x="1914469" y="1066799"/>
          <a:ext cx="506536" cy="965200"/>
        </a:xfrm>
        <a:custGeom>
          <a:avLst/>
          <a:gdLst/>
          <a:ahLst/>
          <a:cxnLst/>
          <a:rect l="0" t="0" r="0" b="0"/>
          <a:pathLst>
            <a:path>
              <a:moveTo>
                <a:pt x="0" y="965200"/>
              </a:moveTo>
              <a:lnTo>
                <a:pt x="253268" y="9652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solidFill>
              <a:schemeClr val="tx1"/>
            </a:solidFill>
          </a:endParaRPr>
        </a:p>
      </dsp:txBody>
      <dsp:txXfrm>
        <a:off x="2140486" y="1522148"/>
        <a:ext cx="54502" cy="54502"/>
      </dsp:txXfrm>
    </dsp:sp>
    <dsp:sp modelId="{0CD015DC-8250-4963-85B2-FDB35BCF9BCB}">
      <dsp:nvSpPr>
        <dsp:cNvPr id="0" name=""/>
        <dsp:cNvSpPr/>
      </dsp:nvSpPr>
      <dsp:spPr>
        <a:xfrm rot="16200000">
          <a:off x="-503610" y="1645920"/>
          <a:ext cx="4064000" cy="77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Задачи проекта</a:t>
          </a:r>
          <a:endParaRPr lang="ru-RU" sz="2000" b="1" kern="1200" dirty="0"/>
        </a:p>
      </dsp:txBody>
      <dsp:txXfrm>
        <a:off x="-503610" y="1645920"/>
        <a:ext cx="4064000" cy="772160"/>
      </dsp:txXfrm>
    </dsp:sp>
    <dsp:sp modelId="{3C2B9ADA-963E-4B27-BAB1-11F75BF01C11}">
      <dsp:nvSpPr>
        <dsp:cNvPr id="0" name=""/>
        <dsp:cNvSpPr/>
      </dsp:nvSpPr>
      <dsp:spPr>
        <a:xfrm>
          <a:off x="2421006" y="680719"/>
          <a:ext cx="2532684" cy="7721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воспитательные</a:t>
          </a:r>
          <a:endParaRPr lang="ru-RU" sz="2000" b="1" kern="1200" dirty="0"/>
        </a:p>
      </dsp:txBody>
      <dsp:txXfrm>
        <a:off x="2421006" y="680719"/>
        <a:ext cx="2532684" cy="772160"/>
      </dsp:txXfrm>
    </dsp:sp>
    <dsp:sp modelId="{B62F13C8-4134-4242-B8F6-A1BCD5BDF061}">
      <dsp:nvSpPr>
        <dsp:cNvPr id="0" name=""/>
        <dsp:cNvSpPr/>
      </dsp:nvSpPr>
      <dsp:spPr>
        <a:xfrm>
          <a:off x="2421006" y="1645920"/>
          <a:ext cx="2532684" cy="7721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развивающие</a:t>
          </a:r>
          <a:endParaRPr lang="ru-RU" sz="2000" b="1" kern="1200" dirty="0"/>
        </a:p>
      </dsp:txBody>
      <dsp:txXfrm>
        <a:off x="2421006" y="1645920"/>
        <a:ext cx="2532684" cy="772160"/>
      </dsp:txXfrm>
    </dsp:sp>
    <dsp:sp modelId="{BC87E15E-828B-4C13-82BB-385612C2DF48}">
      <dsp:nvSpPr>
        <dsp:cNvPr id="0" name=""/>
        <dsp:cNvSpPr/>
      </dsp:nvSpPr>
      <dsp:spPr>
        <a:xfrm>
          <a:off x="2421006" y="2611119"/>
          <a:ext cx="2532684" cy="7721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образовательные</a:t>
          </a:r>
          <a:endParaRPr lang="ru-RU" sz="2000" b="1" kern="1200" dirty="0"/>
        </a:p>
      </dsp:txBody>
      <dsp:txXfrm>
        <a:off x="2421006" y="2611119"/>
        <a:ext cx="2532684" cy="772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30E47-0166-4200-8157-F448A90B61F3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8F3CE-1455-4094-A3D7-970969EF5A40}">
      <dsp:nvSpPr>
        <dsp:cNvPr id="0" name=""/>
        <dsp:cNvSpPr/>
      </dsp:nvSpPr>
      <dsp:spPr>
        <a:xfrm>
          <a:off x="2743199" y="406796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подготовительный</a:t>
          </a:r>
          <a:endParaRPr lang="ru-RU" sz="1800" b="1" kern="1200" dirty="0"/>
        </a:p>
      </dsp:txBody>
      <dsp:txXfrm>
        <a:off x="2778459" y="442056"/>
        <a:ext cx="2571080" cy="651792"/>
      </dsp:txXfrm>
    </dsp:sp>
    <dsp:sp modelId="{C278AB05-71F9-45EF-83FE-BEDC50298A65}">
      <dsp:nvSpPr>
        <dsp:cNvPr id="0" name=""/>
        <dsp:cNvSpPr/>
      </dsp:nvSpPr>
      <dsp:spPr>
        <a:xfrm>
          <a:off x="2743199" y="1219398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817465"/>
              <a:satOff val="-27042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мотивационно-информационный</a:t>
          </a:r>
          <a:endParaRPr lang="ru-RU" sz="1800" b="1" kern="1200" dirty="0"/>
        </a:p>
      </dsp:txBody>
      <dsp:txXfrm>
        <a:off x="2778459" y="1254658"/>
        <a:ext cx="2571080" cy="651792"/>
      </dsp:txXfrm>
    </dsp:sp>
    <dsp:sp modelId="{4341AA5E-2B3E-4885-9E38-CF00A7715D88}">
      <dsp:nvSpPr>
        <dsp:cNvPr id="0" name=""/>
        <dsp:cNvSpPr/>
      </dsp:nvSpPr>
      <dsp:spPr>
        <a:xfrm>
          <a:off x="2743199" y="2032000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1634930"/>
              <a:satOff val="-54083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практико-ориентировочный</a:t>
          </a:r>
          <a:endParaRPr lang="ru-RU" sz="1800" b="1" kern="1200" dirty="0"/>
        </a:p>
      </dsp:txBody>
      <dsp:txXfrm>
        <a:off x="2778459" y="2067260"/>
        <a:ext cx="2571080" cy="651792"/>
      </dsp:txXfrm>
    </dsp:sp>
    <dsp:sp modelId="{7D209790-A6BF-465D-B7B1-F68C0131227B}">
      <dsp:nvSpPr>
        <dsp:cNvPr id="0" name=""/>
        <dsp:cNvSpPr/>
      </dsp:nvSpPr>
      <dsp:spPr>
        <a:xfrm>
          <a:off x="2743199" y="2844601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2452395"/>
              <a:satOff val="-8112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рефлексивно-обобщающий</a:t>
          </a:r>
          <a:endParaRPr lang="ru-RU" sz="1800" b="1" kern="1200" dirty="0"/>
        </a:p>
      </dsp:txBody>
      <dsp:txXfrm>
        <a:off x="2778459" y="2879861"/>
        <a:ext cx="2571080" cy="651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98BA8EF-5554-4143-8AB8-7B72C0E31021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F1A5281-E119-4C0A-98EA-B7A9D7EDF42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A8EF-5554-4143-8AB8-7B72C0E31021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5281-E119-4C0A-98EA-B7A9D7EDF4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A8EF-5554-4143-8AB8-7B72C0E31021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5281-E119-4C0A-98EA-B7A9D7EDF4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A8EF-5554-4143-8AB8-7B72C0E31021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5281-E119-4C0A-98EA-B7A9D7EDF4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A8EF-5554-4143-8AB8-7B72C0E31021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5281-E119-4C0A-98EA-B7A9D7EDF4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A8EF-5554-4143-8AB8-7B72C0E31021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5281-E119-4C0A-98EA-B7A9D7EDF42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A8EF-5554-4143-8AB8-7B72C0E31021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5281-E119-4C0A-98EA-B7A9D7EDF4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A8EF-5554-4143-8AB8-7B72C0E31021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5281-E119-4C0A-98EA-B7A9D7EDF4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A8EF-5554-4143-8AB8-7B72C0E31021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5281-E119-4C0A-98EA-B7A9D7EDF4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A8EF-5554-4143-8AB8-7B72C0E31021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5281-E119-4C0A-98EA-B7A9D7EDF42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A8EF-5554-4143-8AB8-7B72C0E31021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5281-E119-4C0A-98EA-B7A9D7EDF4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98BA8EF-5554-4143-8AB8-7B72C0E31021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F1A5281-E119-4C0A-98EA-B7A9D7EDF4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476672"/>
            <a:ext cx="3313355" cy="17021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Мультипликация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средство художественно-эстетического развития детей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3068960"/>
            <a:ext cx="3309803" cy="1260629"/>
          </a:xfrm>
        </p:spPr>
        <p:txBody>
          <a:bodyPr/>
          <a:lstStyle/>
          <a:p>
            <a:r>
              <a:rPr lang="ru-RU" b="1" dirty="0" smtClean="0"/>
              <a:t>Воспитатель МБДОУ № 54</a:t>
            </a:r>
          </a:p>
          <a:p>
            <a:r>
              <a:rPr lang="ru-RU" b="1" dirty="0" smtClean="0"/>
              <a:t>Петрушенко Е.Д.</a:t>
            </a:r>
            <a:endParaRPr lang="ru-RU" b="1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788024" y="5233345"/>
            <a:ext cx="3309803" cy="751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г.Армавир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2015год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421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allery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00"/>
          <a:stretch/>
        </p:blipFill>
        <p:spPr>
          <a:xfrm>
            <a:off x="525096" y="3717032"/>
            <a:ext cx="3566160" cy="2571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2" r="4788"/>
          <a:stretch/>
        </p:blipFill>
        <p:spPr>
          <a:xfrm>
            <a:off x="539552" y="908720"/>
            <a:ext cx="3561996" cy="252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40"/>
          <a:stretch/>
        </p:blipFill>
        <p:spPr>
          <a:xfrm>
            <a:off x="5389582" y="908720"/>
            <a:ext cx="3286874" cy="2520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1" r="35651"/>
          <a:stretch/>
        </p:blipFill>
        <p:spPr>
          <a:xfrm rot="5400000">
            <a:off x="5651758" y="3389708"/>
            <a:ext cx="2702045" cy="322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Функции мультфильмов по отношению к детям:</a:t>
            </a:r>
            <a:endParaRPr lang="ru-RU" sz="2800" b="1" dirty="0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672263891"/>
              </p:ext>
            </p:extLst>
          </p:nvPr>
        </p:nvGraphicFramePr>
        <p:xfrm>
          <a:off x="539552" y="1779753"/>
          <a:ext cx="7992888" cy="4162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090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Гипотеза проекта: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16832"/>
            <a:ext cx="6777317" cy="3508977"/>
          </a:xfrm>
        </p:spPr>
        <p:txBody>
          <a:bodyPr/>
          <a:lstStyle/>
          <a:p>
            <a:r>
              <a:rPr lang="ru-RU" dirty="0" smtClean="0"/>
              <a:t>Мы </a:t>
            </a:r>
            <a:r>
              <a:rPr lang="ru-RU" dirty="0"/>
              <a:t>предполагаем, что при создании коллективного мультфильма у детей происходит не только развитие художественных способностей, мелкой моторики рук, а также раскрепощение мышления, совершенствуются навыки общения друг с другом, с взрослыми.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55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52618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Основная цель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работы </a:t>
            </a:r>
            <a:r>
              <a:rPr lang="ru-RU" sz="2800" b="1" dirty="0"/>
              <a:t>над проектом: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формирование </a:t>
            </a:r>
            <a:r>
              <a:rPr lang="ru-RU" dirty="0"/>
              <a:t>у дошкольников взгляда на анимацию с позиции творческого человека, имеющего коллективный опыт создания мультфильмов в контексте образовательной области «Художественно – эстетическое развитие» по ФГОС ДО.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00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Задачи проекта: </a:t>
            </a:r>
            <a:br>
              <a:rPr lang="ru-RU" sz="2800" b="1" dirty="0"/>
            </a:br>
            <a:endParaRPr lang="ru-RU" sz="28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9542326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906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>Предполагаемый</a:t>
            </a:r>
            <a:r>
              <a:rPr lang="ru-RU" dirty="0"/>
              <a:t> </a:t>
            </a:r>
            <a:r>
              <a:rPr lang="ru-RU" sz="3100" b="1" dirty="0"/>
              <a:t>результат</a:t>
            </a:r>
            <a:r>
              <a:rPr lang="ru-RU" dirty="0"/>
              <a:t>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44824"/>
            <a:ext cx="6777317" cy="350897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Создание </a:t>
            </a:r>
            <a:r>
              <a:rPr lang="ru-RU" dirty="0"/>
              <a:t>мультфильмов в разных техниках исполнения </a:t>
            </a:r>
            <a:r>
              <a:rPr lang="ru-RU" dirty="0" smtClean="0"/>
              <a:t>(техника </a:t>
            </a:r>
            <a:r>
              <a:rPr lang="ru-RU" dirty="0"/>
              <a:t>мозаичного рисунка, живая аппликация, мини театр киндер-игрушек).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творческой выставки рисунков «Мой любимый герой мультфильма» (совместно с родителями).</a:t>
            </a:r>
          </a:p>
          <a:p>
            <a:r>
              <a:rPr lang="ru-RU" dirty="0" smtClean="0"/>
              <a:t>Совершенствования </a:t>
            </a:r>
            <a:r>
              <a:rPr lang="ru-RU" dirty="0"/>
              <a:t>навыка общения.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6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Этапы работы над проектом:</a:t>
            </a:r>
            <a:br>
              <a:rPr lang="ru-RU" sz="2400" b="1" dirty="0"/>
            </a:br>
            <a:endParaRPr lang="ru-RU" sz="2400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70072193"/>
              </p:ext>
            </p:extLst>
          </p:nvPr>
        </p:nvGraphicFramePr>
        <p:xfrm>
          <a:off x="1475656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660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08"/>
          <a:stretch/>
        </p:blipFill>
        <p:spPr>
          <a:xfrm>
            <a:off x="542412" y="1196753"/>
            <a:ext cx="3589222" cy="28083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852" y="620688"/>
            <a:ext cx="7024744" cy="6138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Подготовительный этап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3" r="12193"/>
          <a:stretch/>
        </p:blipFill>
        <p:spPr>
          <a:xfrm>
            <a:off x="4785360" y="1196753"/>
            <a:ext cx="3762655" cy="28083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17"/>
          <a:stretch/>
        </p:blipFill>
        <p:spPr>
          <a:xfrm>
            <a:off x="4859200" y="3871672"/>
            <a:ext cx="3688815" cy="2571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6"/>
          <a:stretch/>
        </p:blipFill>
        <p:spPr>
          <a:xfrm>
            <a:off x="542412" y="3871672"/>
            <a:ext cx="3535681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Практико-ориентировочный этап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72" b="12064"/>
          <a:stretch/>
        </p:blipFill>
        <p:spPr>
          <a:xfrm>
            <a:off x="5152660" y="3900666"/>
            <a:ext cx="3543268" cy="25982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r="18715"/>
          <a:stretch/>
        </p:blipFill>
        <p:spPr>
          <a:xfrm>
            <a:off x="459945" y="1175115"/>
            <a:ext cx="3420184" cy="2721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32"/>
          <a:stretch/>
        </p:blipFill>
        <p:spPr>
          <a:xfrm>
            <a:off x="5208820" y="1178915"/>
            <a:ext cx="3487108" cy="2721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52"/>
          <a:stretch/>
        </p:blipFill>
        <p:spPr>
          <a:xfrm flipH="1">
            <a:off x="482805" y="3896865"/>
            <a:ext cx="3374464" cy="260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166</TotalTime>
  <Words>155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Мультипликация  как средство художественно-эстетического развития детей</vt:lpstr>
      <vt:lpstr>Функции мультфильмов по отношению к детям:</vt:lpstr>
      <vt:lpstr>Гипотеза проекта: </vt:lpstr>
      <vt:lpstr>Основная цель  работы над проектом: </vt:lpstr>
      <vt:lpstr>Задачи проекта:  </vt:lpstr>
      <vt:lpstr>Предполагаемый результат:  </vt:lpstr>
      <vt:lpstr>Этапы работы над проектом: </vt:lpstr>
      <vt:lpstr>Подготовительный этап</vt:lpstr>
      <vt:lpstr>Практико-ориентировочный этап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Мультипликация  как средство художественно-эстетического развития детей</dc:title>
  <dc:creator>КИСКА</dc:creator>
  <cp:lastModifiedBy>КИСКА</cp:lastModifiedBy>
  <cp:revision>17</cp:revision>
  <dcterms:created xsi:type="dcterms:W3CDTF">2015-11-20T07:21:47Z</dcterms:created>
  <dcterms:modified xsi:type="dcterms:W3CDTF">2015-12-06T15:59:21Z</dcterms:modified>
</cp:coreProperties>
</file>