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4" r:id="rId8"/>
    <p:sldId id="256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66FF66"/>
    <a:srgbClr val="00FF00"/>
    <a:srgbClr val="FF99CC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D96733-C490-4176-92FF-5D15186031BA}" type="doc">
      <dgm:prSet loTypeId="urn:microsoft.com/office/officeart/2005/8/layout/process4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5980D53-A358-4D8B-8212-A2453814C5F8}">
      <dgm:prSet phldrT="[Текст]" custT="1"/>
      <dgm:spPr/>
      <dgm:t>
        <a:bodyPr/>
        <a:lstStyle/>
        <a:p>
          <a:r>
            <a:rPr lang="ru-RU" sz="2400" b="1" dirty="0" smtClean="0">
              <a:ln w="50800"/>
            </a:rPr>
            <a:t>Федеральный государственный образовательный стандарт начального общего образования</a:t>
          </a:r>
          <a:endParaRPr lang="ru-RU" sz="2400" dirty="0"/>
        </a:p>
      </dgm:t>
    </dgm:pt>
    <dgm:pt modelId="{2D2DB108-A474-4F0D-9908-451272911676}" type="parTrans" cxnId="{21B43DD6-24DC-467B-859B-DBEBF25B3219}">
      <dgm:prSet/>
      <dgm:spPr/>
      <dgm:t>
        <a:bodyPr/>
        <a:lstStyle/>
        <a:p>
          <a:endParaRPr lang="ru-RU"/>
        </a:p>
      </dgm:t>
    </dgm:pt>
    <dgm:pt modelId="{2AF855EB-6C9A-41E7-8C01-C582F1E80DC4}" type="sibTrans" cxnId="{21B43DD6-24DC-467B-859B-DBEBF25B3219}">
      <dgm:prSet/>
      <dgm:spPr/>
      <dgm:t>
        <a:bodyPr/>
        <a:lstStyle/>
        <a:p>
          <a:endParaRPr lang="ru-RU"/>
        </a:p>
      </dgm:t>
    </dgm:pt>
    <dgm:pt modelId="{5496B4AE-E46D-476D-9883-3BBD8DF88D7C}">
      <dgm:prSet phldrT="[Текст]" custT="1"/>
      <dgm:spPr/>
      <dgm:t>
        <a:bodyPr/>
        <a:lstStyle/>
        <a:p>
          <a:r>
            <a:rPr lang="ru-RU" sz="2400" b="1" dirty="0" smtClean="0"/>
            <a:t>Обеспечение духовно-нравственного развития</a:t>
          </a:r>
          <a:endParaRPr lang="ru-RU" sz="2400" dirty="0"/>
        </a:p>
      </dgm:t>
    </dgm:pt>
    <dgm:pt modelId="{A7B085B7-8480-4508-8BD8-E16FEA087369}" type="parTrans" cxnId="{059487F6-3A1C-4F83-A1BA-D66493470BFF}">
      <dgm:prSet/>
      <dgm:spPr/>
      <dgm:t>
        <a:bodyPr/>
        <a:lstStyle/>
        <a:p>
          <a:endParaRPr lang="ru-RU"/>
        </a:p>
      </dgm:t>
    </dgm:pt>
    <dgm:pt modelId="{8CC4FDF8-3B35-4A20-9E83-DF4F36A029F3}" type="sibTrans" cxnId="{059487F6-3A1C-4F83-A1BA-D66493470BFF}">
      <dgm:prSet/>
      <dgm:spPr/>
      <dgm:t>
        <a:bodyPr/>
        <a:lstStyle/>
        <a:p>
          <a:endParaRPr lang="ru-RU"/>
        </a:p>
      </dgm:t>
    </dgm:pt>
    <dgm:pt modelId="{57D70669-5C82-4DF3-B5D0-DA3DD77DCC94}">
      <dgm:prSet phldrT="[Текст]" custT="1"/>
      <dgm:spPr/>
      <dgm:t>
        <a:bodyPr/>
        <a:lstStyle/>
        <a:p>
          <a:r>
            <a:rPr lang="ru-RU" sz="2400" b="1" smtClean="0"/>
            <a:t>Урочная, внеурочная, внешкольная</a:t>
          </a:r>
        </a:p>
        <a:p>
          <a:r>
            <a:rPr lang="ru-RU" sz="2400" b="1" smtClean="0"/>
            <a:t>деятельность  </a:t>
          </a:r>
          <a:endParaRPr lang="ru-RU" sz="2400" dirty="0"/>
        </a:p>
      </dgm:t>
    </dgm:pt>
    <dgm:pt modelId="{01866803-8FA9-45BD-81B7-364873544DF8}" type="parTrans" cxnId="{ABC61F60-1A98-4B35-8737-01AEB80CA445}">
      <dgm:prSet/>
      <dgm:spPr/>
      <dgm:t>
        <a:bodyPr/>
        <a:lstStyle/>
        <a:p>
          <a:endParaRPr lang="ru-RU"/>
        </a:p>
      </dgm:t>
    </dgm:pt>
    <dgm:pt modelId="{9237BB93-0E6F-4B51-B5E0-9CE475EC6558}" type="sibTrans" cxnId="{ABC61F60-1A98-4B35-8737-01AEB80CA445}">
      <dgm:prSet/>
      <dgm:spPr/>
      <dgm:t>
        <a:bodyPr/>
        <a:lstStyle/>
        <a:p>
          <a:endParaRPr lang="ru-RU"/>
        </a:p>
      </dgm:t>
    </dgm:pt>
    <dgm:pt modelId="{AE9671DC-E22D-46F2-8A03-B926C32D23FA}" type="pres">
      <dgm:prSet presAssocID="{09D96733-C490-4176-92FF-5D15186031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75206C-2A66-4223-B23A-9F69E2B95F66}" type="pres">
      <dgm:prSet presAssocID="{57D70669-5C82-4DF3-B5D0-DA3DD77DCC94}" presName="boxAndChildren" presStyleCnt="0"/>
      <dgm:spPr/>
      <dgm:t>
        <a:bodyPr/>
        <a:lstStyle/>
        <a:p>
          <a:endParaRPr lang="ru-RU"/>
        </a:p>
      </dgm:t>
    </dgm:pt>
    <dgm:pt modelId="{D6B00D0E-D7FE-4E23-BAA0-89F87C03F462}" type="pres">
      <dgm:prSet presAssocID="{57D70669-5C82-4DF3-B5D0-DA3DD77DCC94}" presName="parentTextBox" presStyleLbl="node1" presStyleIdx="0" presStyleCnt="3"/>
      <dgm:spPr/>
      <dgm:t>
        <a:bodyPr/>
        <a:lstStyle/>
        <a:p>
          <a:endParaRPr lang="ru-RU"/>
        </a:p>
      </dgm:t>
    </dgm:pt>
    <dgm:pt modelId="{592F3F8E-E4A5-4D9A-8145-6070F0B7CC03}" type="pres">
      <dgm:prSet presAssocID="{8CC4FDF8-3B35-4A20-9E83-DF4F36A029F3}" presName="sp" presStyleCnt="0"/>
      <dgm:spPr/>
      <dgm:t>
        <a:bodyPr/>
        <a:lstStyle/>
        <a:p>
          <a:endParaRPr lang="ru-RU"/>
        </a:p>
      </dgm:t>
    </dgm:pt>
    <dgm:pt modelId="{F7140FEA-5CBC-423D-A7B7-16078ABCB9AE}" type="pres">
      <dgm:prSet presAssocID="{5496B4AE-E46D-476D-9883-3BBD8DF88D7C}" presName="arrowAndChildren" presStyleCnt="0"/>
      <dgm:spPr/>
      <dgm:t>
        <a:bodyPr/>
        <a:lstStyle/>
        <a:p>
          <a:endParaRPr lang="ru-RU"/>
        </a:p>
      </dgm:t>
    </dgm:pt>
    <dgm:pt modelId="{682A0174-EF63-4EB2-9CB0-CE22D0E3EE01}" type="pres">
      <dgm:prSet presAssocID="{5496B4AE-E46D-476D-9883-3BBD8DF88D7C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EEE57795-404A-4166-B0F5-7F6D524DAE6A}" type="pres">
      <dgm:prSet presAssocID="{2AF855EB-6C9A-41E7-8C01-C582F1E80DC4}" presName="sp" presStyleCnt="0"/>
      <dgm:spPr/>
      <dgm:t>
        <a:bodyPr/>
        <a:lstStyle/>
        <a:p>
          <a:endParaRPr lang="ru-RU"/>
        </a:p>
      </dgm:t>
    </dgm:pt>
    <dgm:pt modelId="{D1BC98D4-9614-453F-8E8C-41540693DAD0}" type="pres">
      <dgm:prSet presAssocID="{15980D53-A358-4D8B-8212-A2453814C5F8}" presName="arrowAndChildren" presStyleCnt="0"/>
      <dgm:spPr/>
      <dgm:t>
        <a:bodyPr/>
        <a:lstStyle/>
        <a:p>
          <a:endParaRPr lang="ru-RU"/>
        </a:p>
      </dgm:t>
    </dgm:pt>
    <dgm:pt modelId="{5789F37C-9AA6-479A-A44E-8FE744062378}" type="pres">
      <dgm:prSet presAssocID="{15980D53-A358-4D8B-8212-A2453814C5F8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B77F4B3F-CAC6-4531-8F18-9969332A7B19}" type="presOf" srcId="{57D70669-5C82-4DF3-B5D0-DA3DD77DCC94}" destId="{D6B00D0E-D7FE-4E23-BAA0-89F87C03F462}" srcOrd="0" destOrd="0" presId="urn:microsoft.com/office/officeart/2005/8/layout/process4"/>
    <dgm:cxn modelId="{059487F6-3A1C-4F83-A1BA-D66493470BFF}" srcId="{09D96733-C490-4176-92FF-5D15186031BA}" destId="{5496B4AE-E46D-476D-9883-3BBD8DF88D7C}" srcOrd="1" destOrd="0" parTransId="{A7B085B7-8480-4508-8BD8-E16FEA087369}" sibTransId="{8CC4FDF8-3B35-4A20-9E83-DF4F36A029F3}"/>
    <dgm:cxn modelId="{ABC61F60-1A98-4B35-8737-01AEB80CA445}" srcId="{09D96733-C490-4176-92FF-5D15186031BA}" destId="{57D70669-5C82-4DF3-B5D0-DA3DD77DCC94}" srcOrd="2" destOrd="0" parTransId="{01866803-8FA9-45BD-81B7-364873544DF8}" sibTransId="{9237BB93-0E6F-4B51-B5E0-9CE475EC6558}"/>
    <dgm:cxn modelId="{21B43DD6-24DC-467B-859B-DBEBF25B3219}" srcId="{09D96733-C490-4176-92FF-5D15186031BA}" destId="{15980D53-A358-4D8B-8212-A2453814C5F8}" srcOrd="0" destOrd="0" parTransId="{2D2DB108-A474-4F0D-9908-451272911676}" sibTransId="{2AF855EB-6C9A-41E7-8C01-C582F1E80DC4}"/>
    <dgm:cxn modelId="{3E1D39D0-EAC1-4CE9-AE2F-60FBA1FD73E3}" type="presOf" srcId="{09D96733-C490-4176-92FF-5D15186031BA}" destId="{AE9671DC-E22D-46F2-8A03-B926C32D23FA}" srcOrd="0" destOrd="0" presId="urn:microsoft.com/office/officeart/2005/8/layout/process4"/>
    <dgm:cxn modelId="{1AB82DD7-61A9-4E6B-86E2-F291FE447A17}" type="presOf" srcId="{5496B4AE-E46D-476D-9883-3BBD8DF88D7C}" destId="{682A0174-EF63-4EB2-9CB0-CE22D0E3EE01}" srcOrd="0" destOrd="0" presId="urn:microsoft.com/office/officeart/2005/8/layout/process4"/>
    <dgm:cxn modelId="{00254D66-E4F4-44B5-85A0-64798C2D1E21}" type="presOf" srcId="{15980D53-A358-4D8B-8212-A2453814C5F8}" destId="{5789F37C-9AA6-479A-A44E-8FE744062378}" srcOrd="0" destOrd="0" presId="urn:microsoft.com/office/officeart/2005/8/layout/process4"/>
    <dgm:cxn modelId="{636B3771-BE06-47C7-861B-384CBCDEB216}" type="presParOf" srcId="{AE9671DC-E22D-46F2-8A03-B926C32D23FA}" destId="{D975206C-2A66-4223-B23A-9F69E2B95F66}" srcOrd="0" destOrd="0" presId="urn:microsoft.com/office/officeart/2005/8/layout/process4"/>
    <dgm:cxn modelId="{18D02D03-46B2-48A0-B740-8EF12DA46355}" type="presParOf" srcId="{D975206C-2A66-4223-B23A-9F69E2B95F66}" destId="{D6B00D0E-D7FE-4E23-BAA0-89F87C03F462}" srcOrd="0" destOrd="0" presId="urn:microsoft.com/office/officeart/2005/8/layout/process4"/>
    <dgm:cxn modelId="{883C846E-C0D0-4232-B039-8315954823FE}" type="presParOf" srcId="{AE9671DC-E22D-46F2-8A03-B926C32D23FA}" destId="{592F3F8E-E4A5-4D9A-8145-6070F0B7CC03}" srcOrd="1" destOrd="0" presId="urn:microsoft.com/office/officeart/2005/8/layout/process4"/>
    <dgm:cxn modelId="{841ED5C2-667E-4095-A306-88E7C129B2AF}" type="presParOf" srcId="{AE9671DC-E22D-46F2-8A03-B926C32D23FA}" destId="{F7140FEA-5CBC-423D-A7B7-16078ABCB9AE}" srcOrd="2" destOrd="0" presId="urn:microsoft.com/office/officeart/2005/8/layout/process4"/>
    <dgm:cxn modelId="{C34C9A17-379D-496E-B828-4B109B72ACD8}" type="presParOf" srcId="{F7140FEA-5CBC-423D-A7B7-16078ABCB9AE}" destId="{682A0174-EF63-4EB2-9CB0-CE22D0E3EE01}" srcOrd="0" destOrd="0" presId="urn:microsoft.com/office/officeart/2005/8/layout/process4"/>
    <dgm:cxn modelId="{7B8584A3-FBBA-4DA4-B322-EA84ADBE4418}" type="presParOf" srcId="{AE9671DC-E22D-46F2-8A03-B926C32D23FA}" destId="{EEE57795-404A-4166-B0F5-7F6D524DAE6A}" srcOrd="3" destOrd="0" presId="urn:microsoft.com/office/officeart/2005/8/layout/process4"/>
    <dgm:cxn modelId="{C243023F-D4AA-4865-A84E-67F32D1EF77A}" type="presParOf" srcId="{AE9671DC-E22D-46F2-8A03-B926C32D23FA}" destId="{D1BC98D4-9614-453F-8E8C-41540693DAD0}" srcOrd="4" destOrd="0" presId="urn:microsoft.com/office/officeart/2005/8/layout/process4"/>
    <dgm:cxn modelId="{19ED3A05-3597-4520-85ED-5768B946545C}" type="presParOf" srcId="{D1BC98D4-9614-453F-8E8C-41540693DAD0}" destId="{5789F37C-9AA6-479A-A44E-8FE74406237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B6172E-5623-4924-A673-E57A8EE6EEA9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5580FE-B2B8-4866-BF9C-6AC352EE003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Филология </a:t>
          </a:r>
          <a:endParaRPr lang="ru-RU" sz="2400" b="1" dirty="0">
            <a:solidFill>
              <a:schemeClr val="bg1"/>
            </a:solidFill>
          </a:endParaRPr>
        </a:p>
      </dgm:t>
    </dgm:pt>
    <dgm:pt modelId="{AFF16F66-402B-4513-BF49-F40C8FABF972}" type="parTrans" cxnId="{C2D5B408-4457-4162-BD63-26B102E67273}">
      <dgm:prSet/>
      <dgm:spPr/>
      <dgm:t>
        <a:bodyPr/>
        <a:lstStyle/>
        <a:p>
          <a:endParaRPr lang="ru-RU"/>
        </a:p>
      </dgm:t>
    </dgm:pt>
    <dgm:pt modelId="{B3529180-4E46-4B5C-B2A8-4A41976D9DA2}" type="sibTrans" cxnId="{C2D5B408-4457-4162-BD63-26B102E67273}">
      <dgm:prSet/>
      <dgm:spPr/>
      <dgm:t>
        <a:bodyPr/>
        <a:lstStyle/>
        <a:p>
          <a:endParaRPr lang="ru-RU"/>
        </a:p>
      </dgm:t>
    </dgm:pt>
    <dgm:pt modelId="{1F033734-F57D-4A7A-96D5-90FFBF23EDF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Математика и информатика </a:t>
          </a:r>
          <a:endParaRPr lang="ru-RU" sz="2400" b="1" dirty="0">
            <a:solidFill>
              <a:schemeClr val="bg1"/>
            </a:solidFill>
          </a:endParaRPr>
        </a:p>
      </dgm:t>
    </dgm:pt>
    <dgm:pt modelId="{F83ABAE6-EE45-46AC-B4EA-5F0575ADD22B}" type="parTrans" cxnId="{96772BF1-2818-4BCC-A844-9C55D645BA07}">
      <dgm:prSet/>
      <dgm:spPr/>
      <dgm:t>
        <a:bodyPr/>
        <a:lstStyle/>
        <a:p>
          <a:endParaRPr lang="ru-RU"/>
        </a:p>
      </dgm:t>
    </dgm:pt>
    <dgm:pt modelId="{5C3F4D9D-EA6F-4A5F-8053-36FCC2BBF779}" type="sibTrans" cxnId="{96772BF1-2818-4BCC-A844-9C55D645BA07}">
      <dgm:prSet/>
      <dgm:spPr/>
      <dgm:t>
        <a:bodyPr/>
        <a:lstStyle/>
        <a:p>
          <a:endParaRPr lang="ru-RU"/>
        </a:p>
      </dgm:t>
    </dgm:pt>
    <dgm:pt modelId="{3552C357-923A-4717-97E8-A8F7F10235C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Обществознание и естествознание </a:t>
          </a:r>
          <a:endParaRPr lang="ru-RU" sz="2400" b="1" dirty="0">
            <a:solidFill>
              <a:schemeClr val="bg1"/>
            </a:solidFill>
          </a:endParaRPr>
        </a:p>
      </dgm:t>
    </dgm:pt>
    <dgm:pt modelId="{2D3DC884-F30D-4B9D-8FBF-A59D76492359}" type="parTrans" cxnId="{AE7D1DFA-506C-4362-8548-FA93D8E8A413}">
      <dgm:prSet/>
      <dgm:spPr/>
      <dgm:t>
        <a:bodyPr/>
        <a:lstStyle/>
        <a:p>
          <a:endParaRPr lang="ru-RU"/>
        </a:p>
      </dgm:t>
    </dgm:pt>
    <dgm:pt modelId="{249E2776-ED93-4D6F-87CC-E1EC1D70F860}" type="sibTrans" cxnId="{AE7D1DFA-506C-4362-8548-FA93D8E8A413}">
      <dgm:prSet/>
      <dgm:spPr/>
      <dgm:t>
        <a:bodyPr/>
        <a:lstStyle/>
        <a:p>
          <a:endParaRPr lang="ru-RU"/>
        </a:p>
      </dgm:t>
    </dgm:pt>
    <dgm:pt modelId="{492AC96E-A8B7-4530-B9ED-79B79570875D}">
      <dgm:prSet custT="1"/>
      <dgm:spPr/>
      <dgm:t>
        <a:bodyPr/>
        <a:lstStyle/>
        <a:p>
          <a:r>
            <a:rPr lang="ru-RU" sz="2400" b="1" i="0" dirty="0" smtClean="0">
              <a:solidFill>
                <a:srgbClr val="C00000"/>
              </a:solidFill>
            </a:rPr>
            <a:t>Основы духовно-нравственной культуры народов России</a:t>
          </a:r>
          <a:endParaRPr lang="ru-RU" sz="2400" b="1" i="0" dirty="0">
            <a:solidFill>
              <a:srgbClr val="C00000"/>
            </a:solidFill>
          </a:endParaRPr>
        </a:p>
      </dgm:t>
    </dgm:pt>
    <dgm:pt modelId="{F546667A-ED73-47B9-8673-C4C26FCE3BCC}" type="parTrans" cxnId="{6932A129-262F-4E15-B115-506DC8E74DDE}">
      <dgm:prSet/>
      <dgm:spPr/>
      <dgm:t>
        <a:bodyPr/>
        <a:lstStyle/>
        <a:p>
          <a:endParaRPr lang="ru-RU"/>
        </a:p>
      </dgm:t>
    </dgm:pt>
    <dgm:pt modelId="{4AABD69B-E540-40C2-8009-020FF9CCDE87}" type="sibTrans" cxnId="{6932A129-262F-4E15-B115-506DC8E74DDE}">
      <dgm:prSet/>
      <dgm:spPr/>
      <dgm:t>
        <a:bodyPr/>
        <a:lstStyle/>
        <a:p>
          <a:endParaRPr lang="ru-RU"/>
        </a:p>
      </dgm:t>
    </dgm:pt>
    <dgm:pt modelId="{D7A4E378-99B7-450F-9AC4-F5A6B929C171}">
      <dgm:prSet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Искусство </a:t>
          </a:r>
          <a:endParaRPr lang="ru-RU" sz="2400" b="1" dirty="0">
            <a:solidFill>
              <a:schemeClr val="bg1"/>
            </a:solidFill>
          </a:endParaRPr>
        </a:p>
      </dgm:t>
    </dgm:pt>
    <dgm:pt modelId="{A81D32F5-8CA3-4B32-A81F-B9D8142AA713}" type="parTrans" cxnId="{5089EAFE-27F7-4195-9C05-328A7811C4D1}">
      <dgm:prSet/>
      <dgm:spPr/>
      <dgm:t>
        <a:bodyPr/>
        <a:lstStyle/>
        <a:p>
          <a:endParaRPr lang="ru-RU"/>
        </a:p>
      </dgm:t>
    </dgm:pt>
    <dgm:pt modelId="{5221DEC0-1729-4210-B1D1-1477AC9E24DD}" type="sibTrans" cxnId="{5089EAFE-27F7-4195-9C05-328A7811C4D1}">
      <dgm:prSet/>
      <dgm:spPr/>
      <dgm:t>
        <a:bodyPr/>
        <a:lstStyle/>
        <a:p>
          <a:endParaRPr lang="ru-RU"/>
        </a:p>
      </dgm:t>
    </dgm:pt>
    <dgm:pt modelId="{584BCEA6-240C-416A-B41E-5B63284A21D2}">
      <dgm:prSet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Технология </a:t>
          </a:r>
          <a:endParaRPr lang="ru-RU" sz="2400" b="1" dirty="0">
            <a:solidFill>
              <a:schemeClr val="bg1"/>
            </a:solidFill>
          </a:endParaRPr>
        </a:p>
      </dgm:t>
    </dgm:pt>
    <dgm:pt modelId="{51A06E26-02C7-4BF8-823F-4C8222DECD92}" type="parTrans" cxnId="{9CD194F7-811F-48F9-BB94-B41EDD1177C1}">
      <dgm:prSet/>
      <dgm:spPr/>
      <dgm:t>
        <a:bodyPr/>
        <a:lstStyle/>
        <a:p>
          <a:endParaRPr lang="ru-RU"/>
        </a:p>
      </dgm:t>
    </dgm:pt>
    <dgm:pt modelId="{106AE332-AFE7-4889-BD84-1C95DC9A4E08}" type="sibTrans" cxnId="{9CD194F7-811F-48F9-BB94-B41EDD1177C1}">
      <dgm:prSet/>
      <dgm:spPr/>
      <dgm:t>
        <a:bodyPr/>
        <a:lstStyle/>
        <a:p>
          <a:endParaRPr lang="ru-RU"/>
        </a:p>
      </dgm:t>
    </dgm:pt>
    <dgm:pt modelId="{00266286-0FDE-4BC7-97DC-9A853D85762B}" type="pres">
      <dgm:prSet presAssocID="{36B6172E-5623-4924-A673-E57A8EE6EEA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5FFC7A-5868-4109-967E-A025FB345726}" type="pres">
      <dgm:prSet presAssocID="{B85580FE-B2B8-4866-BF9C-6AC352EE003E}" presName="circle1" presStyleLbl="node1" presStyleIdx="0" presStyleCnt="6"/>
      <dgm:spPr/>
    </dgm:pt>
    <dgm:pt modelId="{A9BF740E-9C31-4B73-A83D-3C019D63CD88}" type="pres">
      <dgm:prSet presAssocID="{B85580FE-B2B8-4866-BF9C-6AC352EE003E}" presName="space" presStyleCnt="0"/>
      <dgm:spPr/>
    </dgm:pt>
    <dgm:pt modelId="{9C915ECC-5A6A-4A9F-B5C1-FB1A9916625C}" type="pres">
      <dgm:prSet presAssocID="{B85580FE-B2B8-4866-BF9C-6AC352EE003E}" presName="rect1" presStyleLbl="alignAcc1" presStyleIdx="0" presStyleCnt="6"/>
      <dgm:spPr/>
      <dgm:t>
        <a:bodyPr/>
        <a:lstStyle/>
        <a:p>
          <a:endParaRPr lang="ru-RU"/>
        </a:p>
      </dgm:t>
    </dgm:pt>
    <dgm:pt modelId="{572C9A8D-2474-4569-96A7-B58375E01693}" type="pres">
      <dgm:prSet presAssocID="{1F033734-F57D-4A7A-96D5-90FFBF23EDF1}" presName="vertSpace2" presStyleLbl="node1" presStyleIdx="0" presStyleCnt="6"/>
      <dgm:spPr/>
    </dgm:pt>
    <dgm:pt modelId="{4D7D3ECA-C017-49C3-A1E0-36457A22108F}" type="pres">
      <dgm:prSet presAssocID="{1F033734-F57D-4A7A-96D5-90FFBF23EDF1}" presName="circle2" presStyleLbl="node1" presStyleIdx="1" presStyleCnt="6"/>
      <dgm:spPr/>
    </dgm:pt>
    <dgm:pt modelId="{B8930B03-F8D9-40F9-A4D7-DCC6C068099F}" type="pres">
      <dgm:prSet presAssocID="{1F033734-F57D-4A7A-96D5-90FFBF23EDF1}" presName="rect2" presStyleLbl="alignAcc1" presStyleIdx="1" presStyleCnt="6"/>
      <dgm:spPr/>
      <dgm:t>
        <a:bodyPr/>
        <a:lstStyle/>
        <a:p>
          <a:endParaRPr lang="ru-RU"/>
        </a:p>
      </dgm:t>
    </dgm:pt>
    <dgm:pt modelId="{D833E3DF-74B0-4834-92F3-5801C301C760}" type="pres">
      <dgm:prSet presAssocID="{3552C357-923A-4717-97E8-A8F7F10235CE}" presName="vertSpace3" presStyleLbl="node1" presStyleIdx="1" presStyleCnt="6"/>
      <dgm:spPr/>
    </dgm:pt>
    <dgm:pt modelId="{62544227-6A90-4833-B9D5-FE86AF0815C0}" type="pres">
      <dgm:prSet presAssocID="{3552C357-923A-4717-97E8-A8F7F10235CE}" presName="circle3" presStyleLbl="node1" presStyleIdx="2" presStyleCnt="6"/>
      <dgm:spPr/>
    </dgm:pt>
    <dgm:pt modelId="{9A8FB9C7-2E61-4A7E-9EE0-B1795749DE46}" type="pres">
      <dgm:prSet presAssocID="{3552C357-923A-4717-97E8-A8F7F10235CE}" presName="rect3" presStyleLbl="alignAcc1" presStyleIdx="2" presStyleCnt="6" custScaleX="100000" custLinFactNeighborX="901" custLinFactNeighborY="-39"/>
      <dgm:spPr/>
      <dgm:t>
        <a:bodyPr/>
        <a:lstStyle/>
        <a:p>
          <a:endParaRPr lang="ru-RU"/>
        </a:p>
      </dgm:t>
    </dgm:pt>
    <dgm:pt modelId="{17CAFE3A-4F40-40FE-9C19-D0B78D4EEBF3}" type="pres">
      <dgm:prSet presAssocID="{492AC96E-A8B7-4530-B9ED-79B79570875D}" presName="vertSpace4" presStyleLbl="node1" presStyleIdx="2" presStyleCnt="6"/>
      <dgm:spPr/>
    </dgm:pt>
    <dgm:pt modelId="{29E9A163-FE4B-4383-86C6-E6AD6CAA1724}" type="pres">
      <dgm:prSet presAssocID="{492AC96E-A8B7-4530-B9ED-79B79570875D}" presName="circle4" presStyleLbl="node1" presStyleIdx="3" presStyleCnt="6"/>
      <dgm:spPr/>
    </dgm:pt>
    <dgm:pt modelId="{D13F072A-558E-4734-BA3D-449DBF4BB0CC}" type="pres">
      <dgm:prSet presAssocID="{492AC96E-A8B7-4530-B9ED-79B79570875D}" presName="rect4" presStyleLbl="alignAcc1" presStyleIdx="3" presStyleCnt="6"/>
      <dgm:spPr/>
      <dgm:t>
        <a:bodyPr/>
        <a:lstStyle/>
        <a:p>
          <a:endParaRPr lang="ru-RU"/>
        </a:p>
      </dgm:t>
    </dgm:pt>
    <dgm:pt modelId="{F8C7B830-24D3-48D9-993F-EEE25FFC8567}" type="pres">
      <dgm:prSet presAssocID="{D7A4E378-99B7-450F-9AC4-F5A6B929C171}" presName="vertSpace5" presStyleLbl="node1" presStyleIdx="3" presStyleCnt="6"/>
      <dgm:spPr/>
    </dgm:pt>
    <dgm:pt modelId="{6B0FCE93-AE57-41C9-9BEA-CA4E5C60BB98}" type="pres">
      <dgm:prSet presAssocID="{D7A4E378-99B7-450F-9AC4-F5A6B929C171}" presName="circle5" presStyleLbl="node1" presStyleIdx="4" presStyleCnt="6"/>
      <dgm:spPr/>
    </dgm:pt>
    <dgm:pt modelId="{74A733B0-CC8E-4C88-BCB2-83DA8904BE01}" type="pres">
      <dgm:prSet presAssocID="{D7A4E378-99B7-450F-9AC4-F5A6B929C171}" presName="rect5" presStyleLbl="alignAcc1" presStyleIdx="4" presStyleCnt="6"/>
      <dgm:spPr/>
      <dgm:t>
        <a:bodyPr/>
        <a:lstStyle/>
        <a:p>
          <a:endParaRPr lang="ru-RU"/>
        </a:p>
      </dgm:t>
    </dgm:pt>
    <dgm:pt modelId="{F169CADF-4372-4E06-8841-FDAC2EC5585A}" type="pres">
      <dgm:prSet presAssocID="{584BCEA6-240C-416A-B41E-5B63284A21D2}" presName="vertSpace6" presStyleLbl="node1" presStyleIdx="4" presStyleCnt="6"/>
      <dgm:spPr/>
    </dgm:pt>
    <dgm:pt modelId="{AC048FBC-08DE-438B-93B9-38C5EC738B22}" type="pres">
      <dgm:prSet presAssocID="{584BCEA6-240C-416A-B41E-5B63284A21D2}" presName="circle6" presStyleLbl="node1" presStyleIdx="5" presStyleCnt="6"/>
      <dgm:spPr/>
    </dgm:pt>
    <dgm:pt modelId="{47874F84-B1D2-49EE-A24A-33FAEC07EF65}" type="pres">
      <dgm:prSet presAssocID="{584BCEA6-240C-416A-B41E-5B63284A21D2}" presName="rect6" presStyleLbl="alignAcc1" presStyleIdx="5" presStyleCnt="6"/>
      <dgm:spPr/>
      <dgm:t>
        <a:bodyPr/>
        <a:lstStyle/>
        <a:p>
          <a:endParaRPr lang="ru-RU"/>
        </a:p>
      </dgm:t>
    </dgm:pt>
    <dgm:pt modelId="{7FB2635A-2C8B-4077-B6C0-1C66EA94A58B}" type="pres">
      <dgm:prSet presAssocID="{B85580FE-B2B8-4866-BF9C-6AC352EE003E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D68B8-4D45-4565-A330-E0BC2C7754D1}" type="pres">
      <dgm:prSet presAssocID="{1F033734-F57D-4A7A-96D5-90FFBF23EDF1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FD302-1CFA-4962-A3A3-2893B2A8C7CF}" type="pres">
      <dgm:prSet presAssocID="{3552C357-923A-4717-97E8-A8F7F10235CE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61DAB4-29DC-483A-B135-2C7644505712}" type="pres">
      <dgm:prSet presAssocID="{492AC96E-A8B7-4530-B9ED-79B79570875D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9D908-3486-4EC6-8279-0DDD4E86473D}" type="pres">
      <dgm:prSet presAssocID="{D7A4E378-99B7-450F-9AC4-F5A6B929C171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DD5F7-E04C-43D2-B973-173378061F4C}" type="pres">
      <dgm:prSet presAssocID="{584BCEA6-240C-416A-B41E-5B63284A21D2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9EA6AB-19E8-462E-8458-5D64765034E6}" type="presOf" srcId="{36B6172E-5623-4924-A673-E57A8EE6EEA9}" destId="{00266286-0FDE-4BC7-97DC-9A853D85762B}" srcOrd="0" destOrd="0" presId="urn:microsoft.com/office/officeart/2005/8/layout/target3"/>
    <dgm:cxn modelId="{96772BF1-2818-4BCC-A844-9C55D645BA07}" srcId="{36B6172E-5623-4924-A673-E57A8EE6EEA9}" destId="{1F033734-F57D-4A7A-96D5-90FFBF23EDF1}" srcOrd="1" destOrd="0" parTransId="{F83ABAE6-EE45-46AC-B4EA-5F0575ADD22B}" sibTransId="{5C3F4D9D-EA6F-4A5F-8053-36FCC2BBF779}"/>
    <dgm:cxn modelId="{6932A129-262F-4E15-B115-506DC8E74DDE}" srcId="{36B6172E-5623-4924-A673-E57A8EE6EEA9}" destId="{492AC96E-A8B7-4530-B9ED-79B79570875D}" srcOrd="3" destOrd="0" parTransId="{F546667A-ED73-47B9-8673-C4C26FCE3BCC}" sibTransId="{4AABD69B-E540-40C2-8009-020FF9CCDE87}"/>
    <dgm:cxn modelId="{24B41769-3FC0-4232-8889-31EFDC988372}" type="presOf" srcId="{584BCEA6-240C-416A-B41E-5B63284A21D2}" destId="{EACDD5F7-E04C-43D2-B973-173378061F4C}" srcOrd="1" destOrd="0" presId="urn:microsoft.com/office/officeart/2005/8/layout/target3"/>
    <dgm:cxn modelId="{32D7D06D-3A5E-4350-B0D7-C1356BFE9782}" type="presOf" srcId="{492AC96E-A8B7-4530-B9ED-79B79570875D}" destId="{3661DAB4-29DC-483A-B135-2C7644505712}" srcOrd="1" destOrd="0" presId="urn:microsoft.com/office/officeart/2005/8/layout/target3"/>
    <dgm:cxn modelId="{C2D5B408-4457-4162-BD63-26B102E67273}" srcId="{36B6172E-5623-4924-A673-E57A8EE6EEA9}" destId="{B85580FE-B2B8-4866-BF9C-6AC352EE003E}" srcOrd="0" destOrd="0" parTransId="{AFF16F66-402B-4513-BF49-F40C8FABF972}" sibTransId="{B3529180-4E46-4B5C-B2A8-4A41976D9DA2}"/>
    <dgm:cxn modelId="{883826B5-BBD9-4129-ACBF-509B0F3FD3DF}" type="presOf" srcId="{1F033734-F57D-4A7A-96D5-90FFBF23EDF1}" destId="{B8930B03-F8D9-40F9-A4D7-DCC6C068099F}" srcOrd="0" destOrd="0" presId="urn:microsoft.com/office/officeart/2005/8/layout/target3"/>
    <dgm:cxn modelId="{DB388D28-65D6-4CE3-AE93-76F5971F8359}" type="presOf" srcId="{D7A4E378-99B7-450F-9AC4-F5A6B929C171}" destId="{74A733B0-CC8E-4C88-BCB2-83DA8904BE01}" srcOrd="0" destOrd="0" presId="urn:microsoft.com/office/officeart/2005/8/layout/target3"/>
    <dgm:cxn modelId="{D23E0EC8-CAB8-4304-89B8-C3D8AEBC7F98}" type="presOf" srcId="{B85580FE-B2B8-4866-BF9C-6AC352EE003E}" destId="{9C915ECC-5A6A-4A9F-B5C1-FB1A9916625C}" srcOrd="0" destOrd="0" presId="urn:microsoft.com/office/officeart/2005/8/layout/target3"/>
    <dgm:cxn modelId="{45E233C8-424A-443D-AECB-D8797899D62F}" type="presOf" srcId="{1F033734-F57D-4A7A-96D5-90FFBF23EDF1}" destId="{15AD68B8-4D45-4565-A330-E0BC2C7754D1}" srcOrd="1" destOrd="0" presId="urn:microsoft.com/office/officeart/2005/8/layout/target3"/>
    <dgm:cxn modelId="{9E03141B-83E8-411D-A907-3255DFFC1230}" type="presOf" srcId="{B85580FE-B2B8-4866-BF9C-6AC352EE003E}" destId="{7FB2635A-2C8B-4077-B6C0-1C66EA94A58B}" srcOrd="1" destOrd="0" presId="urn:microsoft.com/office/officeart/2005/8/layout/target3"/>
    <dgm:cxn modelId="{5089EAFE-27F7-4195-9C05-328A7811C4D1}" srcId="{36B6172E-5623-4924-A673-E57A8EE6EEA9}" destId="{D7A4E378-99B7-450F-9AC4-F5A6B929C171}" srcOrd="4" destOrd="0" parTransId="{A81D32F5-8CA3-4B32-A81F-B9D8142AA713}" sibTransId="{5221DEC0-1729-4210-B1D1-1477AC9E24DD}"/>
    <dgm:cxn modelId="{7AE4BE98-3F9A-4BEF-8765-14B908BF6078}" type="presOf" srcId="{3552C357-923A-4717-97E8-A8F7F10235CE}" destId="{1CDFD302-1CFA-4962-A3A3-2893B2A8C7CF}" srcOrd="1" destOrd="0" presId="urn:microsoft.com/office/officeart/2005/8/layout/target3"/>
    <dgm:cxn modelId="{9CD194F7-811F-48F9-BB94-B41EDD1177C1}" srcId="{36B6172E-5623-4924-A673-E57A8EE6EEA9}" destId="{584BCEA6-240C-416A-B41E-5B63284A21D2}" srcOrd="5" destOrd="0" parTransId="{51A06E26-02C7-4BF8-823F-4C8222DECD92}" sibTransId="{106AE332-AFE7-4889-BD84-1C95DC9A4E08}"/>
    <dgm:cxn modelId="{DD768B22-A022-444E-9C8C-3BE0563815F4}" type="presOf" srcId="{D7A4E378-99B7-450F-9AC4-F5A6B929C171}" destId="{7399D908-3486-4EC6-8279-0DDD4E86473D}" srcOrd="1" destOrd="0" presId="urn:microsoft.com/office/officeart/2005/8/layout/target3"/>
    <dgm:cxn modelId="{260A6030-644D-4672-8119-20978B3FC3A9}" type="presOf" srcId="{3552C357-923A-4717-97E8-A8F7F10235CE}" destId="{9A8FB9C7-2E61-4A7E-9EE0-B1795749DE46}" srcOrd="0" destOrd="0" presId="urn:microsoft.com/office/officeart/2005/8/layout/target3"/>
    <dgm:cxn modelId="{9C702F0C-E088-488A-9C35-D4F3FE4F174A}" type="presOf" srcId="{492AC96E-A8B7-4530-B9ED-79B79570875D}" destId="{D13F072A-558E-4734-BA3D-449DBF4BB0CC}" srcOrd="0" destOrd="0" presId="urn:microsoft.com/office/officeart/2005/8/layout/target3"/>
    <dgm:cxn modelId="{C2089681-90C1-466B-A8BA-3CBA0DE31043}" type="presOf" srcId="{584BCEA6-240C-416A-B41E-5B63284A21D2}" destId="{47874F84-B1D2-49EE-A24A-33FAEC07EF65}" srcOrd="0" destOrd="0" presId="urn:microsoft.com/office/officeart/2005/8/layout/target3"/>
    <dgm:cxn modelId="{AE7D1DFA-506C-4362-8548-FA93D8E8A413}" srcId="{36B6172E-5623-4924-A673-E57A8EE6EEA9}" destId="{3552C357-923A-4717-97E8-A8F7F10235CE}" srcOrd="2" destOrd="0" parTransId="{2D3DC884-F30D-4B9D-8FBF-A59D76492359}" sibTransId="{249E2776-ED93-4D6F-87CC-E1EC1D70F860}"/>
    <dgm:cxn modelId="{C290940E-159E-4BEB-BDBC-DE377E06D416}" type="presParOf" srcId="{00266286-0FDE-4BC7-97DC-9A853D85762B}" destId="{E15FFC7A-5868-4109-967E-A025FB345726}" srcOrd="0" destOrd="0" presId="urn:microsoft.com/office/officeart/2005/8/layout/target3"/>
    <dgm:cxn modelId="{A4517AF8-A983-43B7-8922-0D2DD255A512}" type="presParOf" srcId="{00266286-0FDE-4BC7-97DC-9A853D85762B}" destId="{A9BF740E-9C31-4B73-A83D-3C019D63CD88}" srcOrd="1" destOrd="0" presId="urn:microsoft.com/office/officeart/2005/8/layout/target3"/>
    <dgm:cxn modelId="{0C682450-D826-4183-BDAB-F610B76A2384}" type="presParOf" srcId="{00266286-0FDE-4BC7-97DC-9A853D85762B}" destId="{9C915ECC-5A6A-4A9F-B5C1-FB1A9916625C}" srcOrd="2" destOrd="0" presId="urn:microsoft.com/office/officeart/2005/8/layout/target3"/>
    <dgm:cxn modelId="{B0174227-8185-4A5B-937B-F93FE5045E05}" type="presParOf" srcId="{00266286-0FDE-4BC7-97DC-9A853D85762B}" destId="{572C9A8D-2474-4569-96A7-B58375E01693}" srcOrd="3" destOrd="0" presId="urn:microsoft.com/office/officeart/2005/8/layout/target3"/>
    <dgm:cxn modelId="{03F771FB-69D5-481C-AC84-A2A40650252B}" type="presParOf" srcId="{00266286-0FDE-4BC7-97DC-9A853D85762B}" destId="{4D7D3ECA-C017-49C3-A1E0-36457A22108F}" srcOrd="4" destOrd="0" presId="urn:microsoft.com/office/officeart/2005/8/layout/target3"/>
    <dgm:cxn modelId="{D27A796F-A1EA-48FF-924D-5458E1FC1F46}" type="presParOf" srcId="{00266286-0FDE-4BC7-97DC-9A853D85762B}" destId="{B8930B03-F8D9-40F9-A4D7-DCC6C068099F}" srcOrd="5" destOrd="0" presId="urn:microsoft.com/office/officeart/2005/8/layout/target3"/>
    <dgm:cxn modelId="{5A760EEC-4E81-442D-B037-2529349F2F9F}" type="presParOf" srcId="{00266286-0FDE-4BC7-97DC-9A853D85762B}" destId="{D833E3DF-74B0-4834-92F3-5801C301C760}" srcOrd="6" destOrd="0" presId="urn:microsoft.com/office/officeart/2005/8/layout/target3"/>
    <dgm:cxn modelId="{DB66FC85-DC43-4028-8580-EFAF6935ED38}" type="presParOf" srcId="{00266286-0FDE-4BC7-97DC-9A853D85762B}" destId="{62544227-6A90-4833-B9D5-FE86AF0815C0}" srcOrd="7" destOrd="0" presId="urn:microsoft.com/office/officeart/2005/8/layout/target3"/>
    <dgm:cxn modelId="{FAB30991-DE93-4BCA-92CF-DA0FF01FAFF8}" type="presParOf" srcId="{00266286-0FDE-4BC7-97DC-9A853D85762B}" destId="{9A8FB9C7-2E61-4A7E-9EE0-B1795749DE46}" srcOrd="8" destOrd="0" presId="urn:microsoft.com/office/officeart/2005/8/layout/target3"/>
    <dgm:cxn modelId="{3551993D-5B6E-4027-9320-5A22A741D0A9}" type="presParOf" srcId="{00266286-0FDE-4BC7-97DC-9A853D85762B}" destId="{17CAFE3A-4F40-40FE-9C19-D0B78D4EEBF3}" srcOrd="9" destOrd="0" presId="urn:microsoft.com/office/officeart/2005/8/layout/target3"/>
    <dgm:cxn modelId="{1AA84421-5BF6-4167-8C2D-9B172D72EF12}" type="presParOf" srcId="{00266286-0FDE-4BC7-97DC-9A853D85762B}" destId="{29E9A163-FE4B-4383-86C6-E6AD6CAA1724}" srcOrd="10" destOrd="0" presId="urn:microsoft.com/office/officeart/2005/8/layout/target3"/>
    <dgm:cxn modelId="{90AE1E7C-2513-4F8E-96C8-D130ADCC5212}" type="presParOf" srcId="{00266286-0FDE-4BC7-97DC-9A853D85762B}" destId="{D13F072A-558E-4734-BA3D-449DBF4BB0CC}" srcOrd="11" destOrd="0" presId="urn:microsoft.com/office/officeart/2005/8/layout/target3"/>
    <dgm:cxn modelId="{0F323EC5-2F72-434C-8597-B30237A29563}" type="presParOf" srcId="{00266286-0FDE-4BC7-97DC-9A853D85762B}" destId="{F8C7B830-24D3-48D9-993F-EEE25FFC8567}" srcOrd="12" destOrd="0" presId="urn:microsoft.com/office/officeart/2005/8/layout/target3"/>
    <dgm:cxn modelId="{2AD08CF2-9155-4FFE-806F-897D9C85B584}" type="presParOf" srcId="{00266286-0FDE-4BC7-97DC-9A853D85762B}" destId="{6B0FCE93-AE57-41C9-9BEA-CA4E5C60BB98}" srcOrd="13" destOrd="0" presId="urn:microsoft.com/office/officeart/2005/8/layout/target3"/>
    <dgm:cxn modelId="{F29D744C-C4F3-46A1-AA19-2456A1EF1E34}" type="presParOf" srcId="{00266286-0FDE-4BC7-97DC-9A853D85762B}" destId="{74A733B0-CC8E-4C88-BCB2-83DA8904BE01}" srcOrd="14" destOrd="0" presId="urn:microsoft.com/office/officeart/2005/8/layout/target3"/>
    <dgm:cxn modelId="{82AFEA95-2FAB-4A9F-BDE4-29FBEC2529A5}" type="presParOf" srcId="{00266286-0FDE-4BC7-97DC-9A853D85762B}" destId="{F169CADF-4372-4E06-8841-FDAC2EC5585A}" srcOrd="15" destOrd="0" presId="urn:microsoft.com/office/officeart/2005/8/layout/target3"/>
    <dgm:cxn modelId="{00214DC8-00FB-4DF0-8F50-C07F2C06C829}" type="presParOf" srcId="{00266286-0FDE-4BC7-97DC-9A853D85762B}" destId="{AC048FBC-08DE-438B-93B9-38C5EC738B22}" srcOrd="16" destOrd="0" presId="urn:microsoft.com/office/officeart/2005/8/layout/target3"/>
    <dgm:cxn modelId="{7E3DE4C6-3ADB-4B38-B0DC-18031E494858}" type="presParOf" srcId="{00266286-0FDE-4BC7-97DC-9A853D85762B}" destId="{47874F84-B1D2-49EE-A24A-33FAEC07EF65}" srcOrd="17" destOrd="0" presId="urn:microsoft.com/office/officeart/2005/8/layout/target3"/>
    <dgm:cxn modelId="{572FBD8F-8F00-44F4-B385-99C0AE5D6001}" type="presParOf" srcId="{00266286-0FDE-4BC7-97DC-9A853D85762B}" destId="{7FB2635A-2C8B-4077-B6C0-1C66EA94A58B}" srcOrd="18" destOrd="0" presId="urn:microsoft.com/office/officeart/2005/8/layout/target3"/>
    <dgm:cxn modelId="{689D8AD1-1992-4857-A0E5-14C60261B805}" type="presParOf" srcId="{00266286-0FDE-4BC7-97DC-9A853D85762B}" destId="{15AD68B8-4D45-4565-A330-E0BC2C7754D1}" srcOrd="19" destOrd="0" presId="urn:microsoft.com/office/officeart/2005/8/layout/target3"/>
    <dgm:cxn modelId="{2C4FA940-282D-43A4-8AF2-53986689F7D4}" type="presParOf" srcId="{00266286-0FDE-4BC7-97DC-9A853D85762B}" destId="{1CDFD302-1CFA-4962-A3A3-2893B2A8C7CF}" srcOrd="20" destOrd="0" presId="urn:microsoft.com/office/officeart/2005/8/layout/target3"/>
    <dgm:cxn modelId="{703EEB71-5694-47CC-9612-943056916CF3}" type="presParOf" srcId="{00266286-0FDE-4BC7-97DC-9A853D85762B}" destId="{3661DAB4-29DC-483A-B135-2C7644505712}" srcOrd="21" destOrd="0" presId="urn:microsoft.com/office/officeart/2005/8/layout/target3"/>
    <dgm:cxn modelId="{93FA4F2A-1C1E-4019-B739-F371E74A306C}" type="presParOf" srcId="{00266286-0FDE-4BC7-97DC-9A853D85762B}" destId="{7399D908-3486-4EC6-8279-0DDD4E86473D}" srcOrd="22" destOrd="0" presId="urn:microsoft.com/office/officeart/2005/8/layout/target3"/>
    <dgm:cxn modelId="{4BDF8A8A-D118-48E3-A84E-2F837F7CBBDB}" type="presParOf" srcId="{00266286-0FDE-4BC7-97DC-9A853D85762B}" destId="{EACDD5F7-E04C-43D2-B973-173378061F4C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A1EFDC-BF97-446D-A1D6-4833E1EB566F}" type="doc">
      <dgm:prSet loTypeId="urn:microsoft.com/office/officeart/2005/8/layout/pyramid2" loCatId="list" qsTypeId="urn:microsoft.com/office/officeart/2005/8/quickstyle/3d2" qsCatId="3D" csTypeId="urn:microsoft.com/office/officeart/2005/8/colors/accent2_2" csCatId="accent2" phldr="1"/>
      <dgm:spPr/>
    </dgm:pt>
    <dgm:pt modelId="{A0980370-5B7A-450B-9B5C-D98EE2992F3A}">
      <dgm:prSet custT="1"/>
      <dgm:spPr/>
      <dgm:t>
        <a:bodyPr/>
        <a:lstStyle/>
        <a:p>
          <a:r>
            <a:rPr lang="ru-RU" sz="2800" b="1" dirty="0" smtClean="0"/>
            <a:t>Воспитание способности к духовному развитию, нравственному самосовершенствованию, формирование первоначальных представлений о светской этике, об отечественных традиционных религиях, их роли в культуре, истории и современности России. </a:t>
          </a:r>
          <a:endParaRPr lang="ru-RU" sz="2800" b="1" dirty="0"/>
        </a:p>
      </dgm:t>
    </dgm:pt>
    <dgm:pt modelId="{95A89518-7C48-466F-93D6-8D39DA3D72C1}" type="parTrans" cxnId="{18A9E5D9-F069-49BF-A665-959F933FB299}">
      <dgm:prSet/>
      <dgm:spPr/>
      <dgm:t>
        <a:bodyPr/>
        <a:lstStyle/>
        <a:p>
          <a:endParaRPr lang="ru-RU"/>
        </a:p>
      </dgm:t>
    </dgm:pt>
    <dgm:pt modelId="{91C5D1C9-D76A-4FF9-973E-AB050C0E0DB1}" type="sibTrans" cxnId="{18A9E5D9-F069-49BF-A665-959F933FB299}">
      <dgm:prSet/>
      <dgm:spPr/>
      <dgm:t>
        <a:bodyPr/>
        <a:lstStyle/>
        <a:p>
          <a:endParaRPr lang="ru-RU"/>
        </a:p>
      </dgm:t>
    </dgm:pt>
    <dgm:pt modelId="{93E2975B-5EE4-40B5-B4FF-E86640D3C035}" type="pres">
      <dgm:prSet presAssocID="{84A1EFDC-BF97-446D-A1D6-4833E1EB566F}" presName="compositeShape" presStyleCnt="0">
        <dgm:presLayoutVars>
          <dgm:dir/>
          <dgm:resizeHandles/>
        </dgm:presLayoutVars>
      </dgm:prSet>
      <dgm:spPr/>
    </dgm:pt>
    <dgm:pt modelId="{13F82AA0-91AD-4C68-B8C7-215F286697D5}" type="pres">
      <dgm:prSet presAssocID="{84A1EFDC-BF97-446D-A1D6-4833E1EB566F}" presName="pyramid" presStyleLbl="node1" presStyleIdx="0" presStyleCnt="1" custScaleX="152308" custLinFactNeighborX="-817"/>
      <dgm:spPr/>
    </dgm:pt>
    <dgm:pt modelId="{D784CA54-F7C5-43BA-9DD5-4C853374CF8A}" type="pres">
      <dgm:prSet presAssocID="{84A1EFDC-BF97-446D-A1D6-4833E1EB566F}" presName="theList" presStyleCnt="0"/>
      <dgm:spPr/>
    </dgm:pt>
    <dgm:pt modelId="{8AB3882A-F7E2-4D4E-96AC-ACAA07516156}" type="pres">
      <dgm:prSet presAssocID="{A0980370-5B7A-450B-9B5C-D98EE2992F3A}" presName="aNode" presStyleLbl="fgAcc1" presStyleIdx="0" presStyleCnt="1" custScaleX="170555" custScaleY="254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DB7C5-A287-4105-AA3F-0BDD284C2045}" type="pres">
      <dgm:prSet presAssocID="{A0980370-5B7A-450B-9B5C-D98EE2992F3A}" presName="aSpace" presStyleCnt="0"/>
      <dgm:spPr/>
    </dgm:pt>
  </dgm:ptLst>
  <dgm:cxnLst>
    <dgm:cxn modelId="{C1DAA65E-8735-4366-908F-39F3136C2378}" type="presOf" srcId="{A0980370-5B7A-450B-9B5C-D98EE2992F3A}" destId="{8AB3882A-F7E2-4D4E-96AC-ACAA07516156}" srcOrd="0" destOrd="0" presId="urn:microsoft.com/office/officeart/2005/8/layout/pyramid2"/>
    <dgm:cxn modelId="{96155360-3A02-48C6-8D00-30AA23B52681}" type="presOf" srcId="{84A1EFDC-BF97-446D-A1D6-4833E1EB566F}" destId="{93E2975B-5EE4-40B5-B4FF-E86640D3C035}" srcOrd="0" destOrd="0" presId="urn:microsoft.com/office/officeart/2005/8/layout/pyramid2"/>
    <dgm:cxn modelId="{18A9E5D9-F069-49BF-A665-959F933FB299}" srcId="{84A1EFDC-BF97-446D-A1D6-4833E1EB566F}" destId="{A0980370-5B7A-450B-9B5C-D98EE2992F3A}" srcOrd="0" destOrd="0" parTransId="{95A89518-7C48-466F-93D6-8D39DA3D72C1}" sibTransId="{91C5D1C9-D76A-4FF9-973E-AB050C0E0DB1}"/>
    <dgm:cxn modelId="{65147B6C-75E0-4D5E-BBE2-A4D550E9F7F1}" type="presParOf" srcId="{93E2975B-5EE4-40B5-B4FF-E86640D3C035}" destId="{13F82AA0-91AD-4C68-B8C7-215F286697D5}" srcOrd="0" destOrd="0" presId="urn:microsoft.com/office/officeart/2005/8/layout/pyramid2"/>
    <dgm:cxn modelId="{7D0E9975-6A3B-4F64-93DE-3B1CA01D8C61}" type="presParOf" srcId="{93E2975B-5EE4-40B5-B4FF-E86640D3C035}" destId="{D784CA54-F7C5-43BA-9DD5-4C853374CF8A}" srcOrd="1" destOrd="0" presId="urn:microsoft.com/office/officeart/2005/8/layout/pyramid2"/>
    <dgm:cxn modelId="{AB4472B7-5CD5-408B-A361-5836258A8143}" type="presParOf" srcId="{D784CA54-F7C5-43BA-9DD5-4C853374CF8A}" destId="{8AB3882A-F7E2-4D4E-96AC-ACAA07516156}" srcOrd="0" destOrd="0" presId="urn:microsoft.com/office/officeart/2005/8/layout/pyramid2"/>
    <dgm:cxn modelId="{D02A9895-E052-44C6-AB28-A8D3C49A0A82}" type="presParOf" srcId="{D784CA54-F7C5-43BA-9DD5-4C853374CF8A}" destId="{101DB7C5-A287-4105-AA3F-0BDD284C2045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B00D0E-D7FE-4E23-BAA0-89F87C03F462}">
      <dsp:nvSpPr>
        <dsp:cNvPr id="0" name=""/>
        <dsp:cNvSpPr/>
      </dsp:nvSpPr>
      <dsp:spPr>
        <a:xfrm>
          <a:off x="0" y="4416702"/>
          <a:ext cx="7620000" cy="1449660"/>
        </a:xfrm>
        <a:prstGeom prst="rect">
          <a:avLst/>
        </a:prstGeom>
        <a:gradFill rotWithShape="0">
          <a:gsLst>
            <a:gs pos="20000">
              <a:schemeClr val="accent2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Урочная, внеурочная, внешкольная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деятельность  </a:t>
          </a:r>
          <a:endParaRPr lang="ru-RU" sz="2400" kern="1200" dirty="0"/>
        </a:p>
      </dsp:txBody>
      <dsp:txXfrm>
        <a:off x="0" y="4416702"/>
        <a:ext cx="7620000" cy="1449660"/>
      </dsp:txXfrm>
    </dsp:sp>
    <dsp:sp modelId="{682A0174-EF63-4EB2-9CB0-CE22D0E3EE01}">
      <dsp:nvSpPr>
        <dsp:cNvPr id="0" name=""/>
        <dsp:cNvSpPr/>
      </dsp:nvSpPr>
      <dsp:spPr>
        <a:xfrm rot="10800000">
          <a:off x="0" y="2208869"/>
          <a:ext cx="7620000" cy="2229577"/>
        </a:xfrm>
        <a:prstGeom prst="upArrowCallout">
          <a:avLst/>
        </a:prstGeom>
        <a:gradFill rotWithShape="0">
          <a:gsLst>
            <a:gs pos="20000">
              <a:schemeClr val="accent2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Обеспечение духовно-нравственного развития</a:t>
          </a:r>
          <a:endParaRPr lang="ru-RU" sz="2400" kern="1200" dirty="0"/>
        </a:p>
      </dsp:txBody>
      <dsp:txXfrm rot="10800000">
        <a:off x="0" y="2208869"/>
        <a:ext cx="7620000" cy="2229577"/>
      </dsp:txXfrm>
    </dsp:sp>
    <dsp:sp modelId="{5789F37C-9AA6-479A-A44E-8FE744062378}">
      <dsp:nvSpPr>
        <dsp:cNvPr id="0" name=""/>
        <dsp:cNvSpPr/>
      </dsp:nvSpPr>
      <dsp:spPr>
        <a:xfrm rot="10800000">
          <a:off x="0" y="1037"/>
          <a:ext cx="7620000" cy="2229577"/>
        </a:xfrm>
        <a:prstGeom prst="upArrowCallout">
          <a:avLst/>
        </a:prstGeom>
        <a:gradFill rotWithShape="0">
          <a:gsLst>
            <a:gs pos="20000">
              <a:schemeClr val="accent2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n w="50800"/>
            </a:rPr>
            <a:t>Федеральный государственный образовательный стандарт начального общего образования</a:t>
          </a:r>
          <a:endParaRPr lang="ru-RU" sz="2400" kern="1200" dirty="0"/>
        </a:p>
      </dsp:txBody>
      <dsp:txXfrm rot="10800000">
        <a:off x="0" y="1037"/>
        <a:ext cx="7620000" cy="222957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5FFC7A-5868-4109-967E-A025FB345726}">
      <dsp:nvSpPr>
        <dsp:cNvPr id="0" name=""/>
        <dsp:cNvSpPr/>
      </dsp:nvSpPr>
      <dsp:spPr>
        <a:xfrm>
          <a:off x="0" y="2539"/>
          <a:ext cx="5074920" cy="507492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915ECC-5A6A-4A9F-B5C1-FB1A9916625C}">
      <dsp:nvSpPr>
        <dsp:cNvPr id="0" name=""/>
        <dsp:cNvSpPr/>
      </dsp:nvSpPr>
      <dsp:spPr>
        <a:xfrm>
          <a:off x="2537460" y="2539"/>
          <a:ext cx="5920739" cy="50749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Филология 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2537460" y="2539"/>
        <a:ext cx="5920739" cy="634366"/>
      </dsp:txXfrm>
    </dsp:sp>
    <dsp:sp modelId="{4D7D3ECA-C017-49C3-A1E0-36457A22108F}">
      <dsp:nvSpPr>
        <dsp:cNvPr id="0" name=""/>
        <dsp:cNvSpPr/>
      </dsp:nvSpPr>
      <dsp:spPr>
        <a:xfrm>
          <a:off x="444056" y="636906"/>
          <a:ext cx="4186807" cy="418680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930B03-F8D9-40F9-A4D7-DCC6C068099F}">
      <dsp:nvSpPr>
        <dsp:cNvPr id="0" name=""/>
        <dsp:cNvSpPr/>
      </dsp:nvSpPr>
      <dsp:spPr>
        <a:xfrm>
          <a:off x="2537460" y="636906"/>
          <a:ext cx="5920739" cy="41868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Математика и информатика 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2537460" y="636906"/>
        <a:ext cx="5920739" cy="634366"/>
      </dsp:txXfrm>
    </dsp:sp>
    <dsp:sp modelId="{62544227-6A90-4833-B9D5-FE86AF0815C0}">
      <dsp:nvSpPr>
        <dsp:cNvPr id="0" name=""/>
        <dsp:cNvSpPr/>
      </dsp:nvSpPr>
      <dsp:spPr>
        <a:xfrm>
          <a:off x="888112" y="1271273"/>
          <a:ext cx="3298694" cy="329869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A8FB9C7-2E61-4A7E-9EE0-B1795749DE46}">
      <dsp:nvSpPr>
        <dsp:cNvPr id="0" name=""/>
        <dsp:cNvSpPr/>
      </dsp:nvSpPr>
      <dsp:spPr>
        <a:xfrm>
          <a:off x="2537460" y="1269986"/>
          <a:ext cx="5920739" cy="32986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Обществознание и естествознание 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2537460" y="1269986"/>
        <a:ext cx="5920739" cy="634361"/>
      </dsp:txXfrm>
    </dsp:sp>
    <dsp:sp modelId="{29E9A163-FE4B-4383-86C6-E6AD6CAA1724}">
      <dsp:nvSpPr>
        <dsp:cNvPr id="0" name=""/>
        <dsp:cNvSpPr/>
      </dsp:nvSpPr>
      <dsp:spPr>
        <a:xfrm>
          <a:off x="1332166" y="1905634"/>
          <a:ext cx="2410587" cy="241058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3F072A-558E-4734-BA3D-449DBF4BB0CC}">
      <dsp:nvSpPr>
        <dsp:cNvPr id="0" name=""/>
        <dsp:cNvSpPr/>
      </dsp:nvSpPr>
      <dsp:spPr>
        <a:xfrm>
          <a:off x="2537460" y="1905634"/>
          <a:ext cx="5920739" cy="24105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rgbClr val="C00000"/>
              </a:solidFill>
            </a:rPr>
            <a:t>Основы духовно-нравственной культуры народов России</a:t>
          </a:r>
          <a:endParaRPr lang="ru-RU" sz="2400" b="1" i="0" kern="1200" dirty="0">
            <a:solidFill>
              <a:srgbClr val="C00000"/>
            </a:solidFill>
          </a:endParaRPr>
        </a:p>
      </dsp:txBody>
      <dsp:txXfrm>
        <a:off x="2537460" y="1905634"/>
        <a:ext cx="5920739" cy="634366"/>
      </dsp:txXfrm>
    </dsp:sp>
    <dsp:sp modelId="{6B0FCE93-AE57-41C9-9BEA-CA4E5C60BB98}">
      <dsp:nvSpPr>
        <dsp:cNvPr id="0" name=""/>
        <dsp:cNvSpPr/>
      </dsp:nvSpPr>
      <dsp:spPr>
        <a:xfrm>
          <a:off x="1776222" y="2540001"/>
          <a:ext cx="1522474" cy="152247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A733B0-CC8E-4C88-BCB2-83DA8904BE01}">
      <dsp:nvSpPr>
        <dsp:cNvPr id="0" name=""/>
        <dsp:cNvSpPr/>
      </dsp:nvSpPr>
      <dsp:spPr>
        <a:xfrm>
          <a:off x="2537460" y="2540001"/>
          <a:ext cx="5920739" cy="15224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Искусство 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2537460" y="2540001"/>
        <a:ext cx="5920739" cy="634366"/>
      </dsp:txXfrm>
    </dsp:sp>
    <dsp:sp modelId="{AC048FBC-08DE-438B-93B9-38C5EC738B22}">
      <dsp:nvSpPr>
        <dsp:cNvPr id="0" name=""/>
        <dsp:cNvSpPr/>
      </dsp:nvSpPr>
      <dsp:spPr>
        <a:xfrm>
          <a:off x="2220279" y="3174368"/>
          <a:ext cx="634361" cy="63436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874F84-B1D2-49EE-A24A-33FAEC07EF65}">
      <dsp:nvSpPr>
        <dsp:cNvPr id="0" name=""/>
        <dsp:cNvSpPr/>
      </dsp:nvSpPr>
      <dsp:spPr>
        <a:xfrm>
          <a:off x="2537460" y="3174368"/>
          <a:ext cx="5920739" cy="6343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Технология 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2537460" y="3174368"/>
        <a:ext cx="5920739" cy="63436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F82AA0-91AD-4C68-B8C7-215F286697D5}">
      <dsp:nvSpPr>
        <dsp:cNvPr id="0" name=""/>
        <dsp:cNvSpPr/>
      </dsp:nvSpPr>
      <dsp:spPr>
        <a:xfrm>
          <a:off x="-351214" y="0"/>
          <a:ext cx="8008050" cy="5257800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B3882A-F7E2-4D4E-96AC-ACAA07516156}">
      <dsp:nvSpPr>
        <dsp:cNvPr id="0" name=""/>
        <dsp:cNvSpPr/>
      </dsp:nvSpPr>
      <dsp:spPr>
        <a:xfrm>
          <a:off x="2447177" y="527739"/>
          <a:ext cx="5828836" cy="40059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Воспитание способности к духовному развитию, нравственному самосовершенствованию, формирование первоначальных представлений о светской этике, об отечественных традиционных религиях, их роли в культуре, истории и современности России. </a:t>
          </a:r>
          <a:endParaRPr lang="ru-RU" sz="2800" b="1" kern="1200" dirty="0"/>
        </a:p>
      </dsp:txBody>
      <dsp:txXfrm>
        <a:off x="2447177" y="527739"/>
        <a:ext cx="5828836" cy="4005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914400"/>
            <a:ext cx="8305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Актуальные проблемы преподавания учебного курса «Основы религиозных культур и светской этики»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4495800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подготовила: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Бугинова</a:t>
            </a:r>
            <a:r>
              <a:rPr lang="ru-RU" b="1" dirty="0" smtClean="0">
                <a:solidFill>
                  <a:schemeClr val="bg1"/>
                </a:solidFill>
              </a:rPr>
              <a:t> Елена Анатольевна,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учитель начальных классов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МОУ «СОШ № 1 им. Г.С.Фатеева»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с. Красногвардейского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6324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2012 г.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8100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Выступление на районном августовском педагогическом совещании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dirty="0" smtClean="0">
                <a:ln w="50800"/>
                <a:solidFill>
                  <a:srgbClr val="FF0000"/>
                </a:solidFill>
                <a:effectLst/>
                <a:latin typeface="+mn-lt"/>
              </a:rPr>
              <a:t>Выбор модуля ОРКСЭ для изучения обучающимися</a:t>
            </a:r>
            <a:endParaRPr lang="ru-RU" sz="3200" dirty="0">
              <a:ln w="50800"/>
              <a:solidFill>
                <a:srgbClr val="FF0000"/>
              </a:solidFill>
              <a:effectLst/>
              <a:latin typeface="+mn-lt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838200" y="2438400"/>
            <a:ext cx="2667000" cy="28261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724400" y="2057400"/>
            <a:ext cx="39624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Родителям необходимо обдуманно сделать выбор того или иного модуля.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dirty="0" smtClean="0">
                <a:ln w="50800"/>
                <a:solidFill>
                  <a:srgbClr val="FF0000"/>
                </a:solidFill>
                <a:effectLst/>
                <a:latin typeface="+mn-lt"/>
              </a:rPr>
              <a:t>Роль учителя в преподавании ОРКСЭ</a:t>
            </a:r>
            <a:endParaRPr lang="ru-RU" sz="3200" dirty="0">
              <a:ln w="50800"/>
              <a:solidFill>
                <a:srgbClr val="FF0000"/>
              </a:solidFill>
              <a:effectLst/>
              <a:latin typeface="+mn-lt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895600" y="1524000"/>
            <a:ext cx="3075336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57200" y="54864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В воспитании все дело в том, кто воспитатель!</a:t>
            </a:r>
          </a:p>
          <a:p>
            <a:pPr algn="r"/>
            <a:r>
              <a:rPr lang="ru-RU" sz="2800" b="1" i="1" dirty="0" smtClean="0">
                <a:solidFill>
                  <a:schemeClr val="bg1"/>
                </a:solidFill>
              </a:rPr>
              <a:t>Д.Писарев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838200" y="685800"/>
            <a:ext cx="7620000" cy="497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50800"/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Личностная мировоззренческая позиция самого педагога не должна быть доминирующей в преподавании предмета, она должна быть социальна – это позиция диалога, уважительного отношения к мировоззрению другого, позиция «</a:t>
            </a:r>
            <a:r>
              <a:rPr kumimoji="0" lang="ru-RU" sz="2800" b="1" i="0" u="none" strike="noStrike" normalizeH="0" baseline="0" dirty="0" err="1" smtClean="0">
                <a:ln w="50800"/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недавления</a:t>
            </a:r>
            <a:r>
              <a:rPr kumimoji="0" lang="ru-RU" sz="2800" b="1" i="0" u="none" strike="noStrike" normalizeH="0" baseline="0" dirty="0" smtClean="0">
                <a:ln w="50800"/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», «</a:t>
            </a:r>
            <a:r>
              <a:rPr kumimoji="0" lang="ru-RU" sz="2800" b="1" i="0" u="none" strike="noStrike" normalizeH="0" baseline="0" dirty="0" err="1" smtClean="0">
                <a:ln w="50800"/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ненавязывания</a:t>
            </a:r>
            <a:r>
              <a:rPr kumimoji="0" lang="ru-RU" sz="2800" b="1" i="0" u="none" strike="noStrike" normalizeH="0" baseline="0" dirty="0" smtClean="0">
                <a:ln w="50800"/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» своего собственного мировоззрения или подачи материалов школьного курса с позиции доминирующего собственного отношения к вере. </a:t>
            </a:r>
            <a:endParaRPr kumimoji="0" lang="ru-RU" sz="3600" b="1" i="0" u="none" strike="noStrike" normalizeH="0" baseline="0" dirty="0" smtClean="0">
              <a:ln w="50800"/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371600"/>
            <a:ext cx="2509520" cy="2895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TextBox 9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rgbClr val="FF0000"/>
                </a:solidFill>
              </a:rPr>
              <a:t>Результаты освоения учебного курса ОРКСЭ</a:t>
            </a:r>
            <a:endParaRPr lang="ru-RU" sz="3200" b="1" dirty="0">
              <a:ln w="50800"/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29000" y="1828800"/>
            <a:ext cx="4953000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Планируемые результаты 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28600" y="4953000"/>
            <a:ext cx="26670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личностные 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971800" y="4953000"/>
            <a:ext cx="32004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метапредметные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248400" y="4953000"/>
            <a:ext cx="26670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предметные 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800600" y="3733800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0145471">
            <a:off x="6744746" y="3702845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2222807">
            <a:off x="2823421" y="3635347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2000" y="1371600"/>
            <a:ext cx="77724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50800"/>
                <a:solidFill>
                  <a:srgbClr val="FF0000"/>
                </a:solidFill>
                <a:effectLst/>
              </a:rPr>
              <a:t>Благодарю </a:t>
            </a:r>
          </a:p>
          <a:p>
            <a:pPr algn="ctr"/>
            <a:r>
              <a:rPr lang="ru-RU" sz="9600" b="1" cap="none" spc="0" dirty="0" smtClean="0">
                <a:ln w="50800"/>
                <a:solidFill>
                  <a:srgbClr val="FF0000"/>
                </a:solidFill>
                <a:effectLst/>
              </a:rPr>
              <a:t>за  внимание!</a:t>
            </a:r>
            <a:endParaRPr lang="ru-RU" sz="96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dirty="0" smtClean="0">
                <a:ln w="50800"/>
                <a:solidFill>
                  <a:srgbClr val="FF0000"/>
                </a:solidFill>
                <a:effectLst/>
                <a:latin typeface="+mn-lt"/>
              </a:rPr>
              <a:t>Предпосылки включения учебного курса ОРКСЭ в современную российскую общеобразовательную школу</a:t>
            </a:r>
            <a:endParaRPr lang="ru-RU" sz="3200" dirty="0">
              <a:ln w="50800"/>
              <a:solidFill>
                <a:srgbClr val="FF0000"/>
              </a:solidFill>
              <a:effectLst/>
              <a:latin typeface="+mn-lt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295400" y="2133601"/>
            <a:ext cx="6529605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0" y="5334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Проблема воспитания толерантности и нравственной идентификации подрастающего поколения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838200" y="1219200"/>
            <a:ext cx="2891465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191000" y="838200"/>
            <a:ext cx="457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Школа обязана не только осуществлять передачу научных знаний, но и уделять должное внимание формированию мировоззрения, позитивной ценностной ориентации обучающихся, приданию обучению, труду, жизни нравственного измерения.</a:t>
            </a:r>
          </a:p>
          <a:p>
            <a:pPr algn="r"/>
            <a:r>
              <a:rPr lang="ru-RU" sz="2800" i="1" dirty="0" smtClean="0">
                <a:solidFill>
                  <a:schemeClr val="bg1"/>
                </a:solidFill>
              </a:rPr>
              <a:t>Патриарх Кирилл</a:t>
            </a:r>
            <a:endParaRPr lang="ru-RU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/>
        </p:nvGraphicFramePr>
        <p:xfrm>
          <a:off x="838200" y="533400"/>
          <a:ext cx="7620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rgbClr val="FF0000"/>
                </a:solidFill>
              </a:rPr>
              <a:t>Место ОРКСЭ в учебном плане начального общего образования</a:t>
            </a:r>
            <a:endParaRPr lang="ru-RU" sz="3200" b="1" dirty="0">
              <a:ln w="50800"/>
              <a:solidFill>
                <a:srgbClr val="FF0000"/>
              </a:solidFill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381000" y="1397000"/>
          <a:ext cx="84582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24000" y="1524000"/>
            <a:ext cx="677108" cy="4648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Предметные области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rgbClr val="FF0000"/>
                </a:solidFill>
              </a:rPr>
              <a:t>Основные задачи реализации содержания ОРКСЭ</a:t>
            </a:r>
            <a:endParaRPr lang="ru-RU" sz="3200" b="1" dirty="0">
              <a:ln w="50800"/>
              <a:solidFill>
                <a:srgbClr val="FF0000"/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609600" y="1295400"/>
          <a:ext cx="7924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" y="1295399"/>
            <a:ext cx="2743199" cy="2542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0" y="4953000"/>
            <a:ext cx="198120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438400" y="685800"/>
            <a:ext cx="4572000" cy="526297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Изучение ОРКСЭ  многое предлагает растущей личности не только со стороны пополнения знаний, но и со стороны развития личных дарований и способностей, формирования </a:t>
            </a:r>
            <a:r>
              <a:rPr lang="ru-RU" sz="2800" b="1" dirty="0" smtClean="0">
                <a:ln w="50800"/>
                <a:solidFill>
                  <a:schemeClr val="bg1"/>
                </a:solidFill>
              </a:rPr>
              <a:t>целостной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картины мира, самостоятельной ориентации в духовных вопросах. 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9025" y="233375"/>
            <a:ext cx="2149374" cy="159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2000" y="3276600"/>
            <a:ext cx="7620000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Зачем вообще все эти новые предметы, не только религиозные, но и нерелигиозные? </a:t>
            </a:r>
          </a:p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Как быть, если родители, семья, не хотят, чтобы их ребёнок изучал любой из этих модулей? 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971800" y="533400"/>
            <a:ext cx="3037114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33400" y="4343400"/>
            <a:ext cx="3067544" cy="22487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Овальная выноска 7"/>
          <p:cNvSpPr/>
          <p:nvPr/>
        </p:nvSpPr>
        <p:spPr>
          <a:xfrm>
            <a:off x="1676400" y="304800"/>
            <a:ext cx="7162800" cy="3657600"/>
          </a:xfrm>
          <a:prstGeom prst="wedgeEllipseCallout">
            <a:avLst>
              <a:gd name="adj1" fmla="val -40141"/>
              <a:gd name="adj2" fmla="val 582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ea typeface="Times New Roman" pitchFamily="18" charset="0"/>
                <a:cs typeface="Arial" pitchFamily="34" charset="0"/>
              </a:rPr>
              <a:t>Убеждение у подавляющего большинства граждан, семей в нашем обществе, что какое-либо духовно-нравственное образование и воспитание в школе, так или иначе, необходимо, что без этого компонента общее образование не может достигать своей цели. </a:t>
            </a:r>
            <a:endParaRPr lang="ru-RU" sz="3200" b="1" dirty="0" smtClean="0">
              <a:ln w="50800"/>
              <a:solidFill>
                <a:schemeClr val="bg1">
                  <a:shade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602</TotalTime>
  <Words>374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Слайд 1</vt:lpstr>
      <vt:lpstr>Предпосылки включения учебного курса ОРКСЭ в современную российскую общеобразовательную школу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Выбор модуля ОРКСЭ для изучения обучающимися</vt:lpstr>
      <vt:lpstr>Роль учителя в преподавании ОРКСЭ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66</cp:revision>
  <dcterms:created xsi:type="dcterms:W3CDTF">2012-08-23T11:15:34Z</dcterms:created>
  <dcterms:modified xsi:type="dcterms:W3CDTF">2012-10-08T20:09:04Z</dcterms:modified>
</cp:coreProperties>
</file>