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F4846-60E9-44B0-ADEB-A2D3A9ADBBF2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1CE28-151C-428D-AE57-4F3BC8FFD2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B4EC-B663-416C-86A6-30278F8C52B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AFDD-F592-48C3-9787-4D2B4B066D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B4EC-B663-416C-86A6-30278F8C52B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AFDD-F592-48C3-9787-4D2B4B066D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B4EC-B663-416C-86A6-30278F8C52B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AFDD-F592-48C3-9787-4D2B4B066D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B4EC-B663-416C-86A6-30278F8C52B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AFDD-F592-48C3-9787-4D2B4B066D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B4EC-B663-416C-86A6-30278F8C52B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AFDD-F592-48C3-9787-4D2B4B066D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B4EC-B663-416C-86A6-30278F8C52B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AFDD-F592-48C3-9787-4D2B4B066D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B4EC-B663-416C-86A6-30278F8C52B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AFDD-F592-48C3-9787-4D2B4B066D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B4EC-B663-416C-86A6-30278F8C52B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AFDD-F592-48C3-9787-4D2B4B066D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B4EC-B663-416C-86A6-30278F8C52B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AFDD-F592-48C3-9787-4D2B4B066D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B4EC-B663-416C-86A6-30278F8C52B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AFDD-F592-48C3-9787-4D2B4B066D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B4EC-B663-416C-86A6-30278F8C52B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AFDD-F592-48C3-9787-4D2B4B066D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BB4EC-B663-416C-86A6-30278F8C52B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2AFDD-F592-48C3-9787-4D2B4B066D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mprazdnika.ru/feasts/articles507/454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00034" y="20002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/>
              <a:t>История создания георгиевской ленты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1026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786190"/>
            <a:ext cx="7215238" cy="2032000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Балаценко Н.В.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85992"/>
            <a:ext cx="6393701" cy="426246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571480"/>
            <a:ext cx="92740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/>
              <a:t>«Мы помним, мы гордимся!»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500570"/>
            <a:ext cx="8429684" cy="203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428604"/>
            <a:ext cx="74766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Информационная поддержка: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500174"/>
            <a:ext cx="24079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http://domprazdnika.ru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868" y="1571612"/>
            <a:ext cx="4191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История создания «Георгиевской ленты»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603874"/>
            <a:ext cx="8929718" cy="1254126"/>
          </a:xfrm>
          <a:prstGeom prst="rect">
            <a:avLst/>
          </a:prstGeom>
          <a:noFill/>
        </p:spPr>
      </p:pic>
      <p:pic>
        <p:nvPicPr>
          <p:cNvPr id="4098" name="Picture 2" descr="http://go2.imgsmail.ru/imgpreview?key=http%3A//cris9.narod2.ru/images/ri_georgmedal_1.jpg&amp;mb=imgdb_preview_9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143240" cy="3357530"/>
          </a:xfrm>
          <a:prstGeom prst="rect">
            <a:avLst/>
          </a:prstGeom>
          <a:noFill/>
        </p:spPr>
      </p:pic>
      <p:pic>
        <p:nvPicPr>
          <p:cNvPr id="4100" name="Picture 4" descr="http://go1.imgsmail.ru/imgpreview?key=http%3A//cris9.narod2.ru/images/ri_georgmedal_8.jpg&amp;mb=imgdb_preview_96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7976" y="0"/>
            <a:ext cx="2857520" cy="3429000"/>
          </a:xfrm>
          <a:prstGeom prst="rect">
            <a:avLst/>
          </a:prstGeom>
          <a:noFill/>
        </p:spPr>
      </p:pic>
      <p:pic>
        <p:nvPicPr>
          <p:cNvPr id="4102" name="Picture 6" descr="http://go1.imgsmail.ru/imgpreview?key=http%3A//www.cris9.auers.ru/images/ri_georgkrest_3.jpg&amp;mb=imgdb_preview_145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0"/>
            <a:ext cx="3357554" cy="3619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643446"/>
            <a:ext cx="9001156" cy="2032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285728"/>
            <a:ext cx="81439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/>
              <a:t>Георгиевская лента</a:t>
            </a:r>
            <a:r>
              <a:rPr lang="ru-RU" sz="7200" dirty="0" smtClean="0"/>
              <a:t> </a:t>
            </a:r>
            <a:r>
              <a:rPr lang="ru-RU" sz="4400" dirty="0" smtClean="0"/>
              <a:t>— </a:t>
            </a:r>
            <a:r>
              <a:rPr lang="ru-RU" sz="4400" dirty="0" err="1" smtClean="0"/>
              <a:t>биколор</a:t>
            </a:r>
            <a:r>
              <a:rPr lang="ru-RU" sz="4400" dirty="0" smtClean="0"/>
              <a:t> (</a:t>
            </a:r>
            <a:r>
              <a:rPr lang="ru-RU" sz="4400" dirty="0" err="1" smtClean="0"/>
              <a:t>дву</a:t>
            </a:r>
            <a:r>
              <a:rPr lang="ru-RU" sz="4400" dirty="0" err="1" smtClean="0">
                <a:solidFill>
                  <a:srgbClr val="FF6600"/>
                </a:solidFill>
              </a:rPr>
              <a:t>цвет</a:t>
            </a:r>
            <a:r>
              <a:rPr lang="ru-RU" sz="4400" dirty="0" smtClean="0"/>
              <a:t>) </a:t>
            </a:r>
            <a:r>
              <a:rPr lang="ru-RU" sz="4400" dirty="0" smtClean="0">
                <a:solidFill>
                  <a:srgbClr val="FF6600"/>
                </a:solidFill>
              </a:rPr>
              <a:t>оранжевого</a:t>
            </a:r>
            <a:r>
              <a:rPr lang="ru-RU" sz="4400" dirty="0" smtClean="0"/>
              <a:t> и черного цветов. </a:t>
            </a:r>
            <a:endParaRPr lang="ru-RU" sz="4400" dirty="0"/>
          </a:p>
        </p:txBody>
      </p:sp>
      <p:pic>
        <p:nvPicPr>
          <p:cNvPr id="2052" name="Picture 4" descr="http://robinzon.tv/images/ckeditor/ffde162496dd131aac698f8625179b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786057"/>
            <a:ext cx="3143240" cy="4089037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826000"/>
            <a:ext cx="8501122" cy="2032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/>
              <a:t>Она ведет свою историю от ленты к солдатскому ордену Святого Георгия Победоносца, учрежденного 26 ноября 1769 императрицей Екатериной II. </a:t>
            </a:r>
            <a:br>
              <a:rPr lang="ru-RU" sz="3200" b="1" dirty="0" smtClean="0"/>
            </a:br>
            <a:endParaRPr lang="ru-RU" sz="3200" b="1" dirty="0"/>
          </a:p>
        </p:txBody>
      </p:sp>
      <p:pic>
        <p:nvPicPr>
          <p:cNvPr id="13314" name="Picture 2" descr="http://www.cris9.narod2.ru/images/rf_georg_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5384" y="142852"/>
            <a:ext cx="4238616" cy="4572032"/>
          </a:xfrm>
          <a:prstGeom prst="rect">
            <a:avLst/>
          </a:prstGeom>
          <a:noFill/>
        </p:spPr>
      </p:pic>
      <p:pic>
        <p:nvPicPr>
          <p:cNvPr id="13316" name="Picture 4" descr="http://go4.imgsmail.ru/imgpreview?key=http%3A//territa.ru/_ph/951/2/15637805.jpg&amp;mb=imgdb_preview_9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285728"/>
            <a:ext cx="1819276" cy="2171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26000"/>
            <a:ext cx="9144000" cy="2032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00166" y="0"/>
            <a:ext cx="635798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Эта лента с небольшими изменениями вошла в наградную систему СССР как "Гвардейская лента" - знак особого отличия солдата. Ею обтянута колодка очень почетного «солдатского</a:t>
            </a:r>
            <a:r>
              <a:rPr lang="ru-RU" sz="2800" b="1" dirty="0" smtClean="0"/>
              <a:t>» ордена Славы.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2290" name="Picture 2" descr="http://klin-demianovo.ru/wp-content/uploads/2013/05/orde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71744"/>
            <a:ext cx="4415512" cy="3214710"/>
          </a:xfrm>
          <a:prstGeom prst="rect">
            <a:avLst/>
          </a:prstGeom>
          <a:noFill/>
        </p:spPr>
      </p:pic>
      <p:pic>
        <p:nvPicPr>
          <p:cNvPr id="12292" name="Picture 4" descr="http://go1.imgsmail.ru/imgpreview?key=http%3A//upload.wikimedia.org/wikipedia/commons/4/43/OrderOfGlory1stClass.png&amp;mb=imgdb_preview_4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2500306"/>
            <a:ext cx="2500330" cy="3913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go1.imgsmail.ru/imgpreview?key=http%3A//img.nr2.ru/pict/arts1/27/40/274068.jpg&amp;mb=imgdb_preview_3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71678"/>
            <a:ext cx="5715040" cy="3911231"/>
          </a:xfrm>
          <a:prstGeom prst="rect">
            <a:avLst/>
          </a:prstGeom>
          <a:noFill/>
        </p:spPr>
      </p:pic>
      <p:pic>
        <p:nvPicPr>
          <p:cNvPr id="2050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29264"/>
            <a:ext cx="9144000" cy="14287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44" y="500042"/>
            <a:ext cx="90011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Черный цвет ленты означает дым, а оранжевый - пламя.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26000"/>
            <a:ext cx="9144000" cy="2032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285728"/>
            <a:ext cx="76438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наше время появилась интересная традиция, связанная с этим древним символом. Молодежь, в преддверии праздника </a:t>
            </a:r>
            <a:r>
              <a:rPr lang="ru-RU" sz="6000" b="1" dirty="0" smtClean="0">
                <a:hlinkClick r:id="rId3"/>
              </a:rPr>
              <a:t>День Победы</a:t>
            </a:r>
            <a:r>
              <a:rPr lang="ru-RU" sz="6000" dirty="0" smtClean="0"/>
              <a:t>, </a:t>
            </a:r>
            <a:r>
              <a:rPr lang="ru-RU" sz="2800" dirty="0" smtClean="0"/>
              <a:t>повязывает "</a:t>
            </a:r>
            <a:r>
              <a:rPr lang="ru-RU" sz="2800" dirty="0" err="1" smtClean="0"/>
              <a:t>георгиевку</a:t>
            </a:r>
            <a:r>
              <a:rPr lang="ru-RU" sz="2800" dirty="0" smtClean="0"/>
              <a:t>" на одежду в знак уважения, памяти и солидарности с героическими русскими солдатами, отстоявшими свободу нашей страны в далекие 40-е годы. 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26000"/>
            <a:ext cx="9144000" cy="2032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00100" y="500042"/>
            <a:ext cx="707236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/>
              <a:t>Акция «Георгиевская </a:t>
            </a:r>
            <a:r>
              <a:rPr lang="ru-RU" sz="5400" b="1" dirty="0" smtClean="0">
                <a:solidFill>
                  <a:srgbClr val="FF6600"/>
                </a:solidFill>
              </a:rPr>
              <a:t>ленточка</a:t>
            </a:r>
            <a:r>
              <a:rPr lang="ru-RU" sz="5400" b="1" dirty="0" smtClean="0"/>
              <a:t>»</a:t>
            </a:r>
            <a:r>
              <a:rPr lang="ru-RU" sz="5400" dirty="0" smtClean="0"/>
              <a:t> </a:t>
            </a:r>
            <a:r>
              <a:rPr lang="ru-RU" sz="2800" dirty="0" smtClean="0"/>
              <a:t>начала своё существование в 2005 году и была приурочена к 60-летию Великой победы. За 5 лет акция набрала беспрецедентные обороты. С каждым годом в ней участвует всё больше и больше как государственных, так и коммерческих организаций в 30 странах мира.</a:t>
            </a:r>
            <a:endParaRPr lang="ru-RU" sz="2800" dirty="0"/>
          </a:p>
        </p:txBody>
      </p:sp>
      <p:pic>
        <p:nvPicPr>
          <p:cNvPr id="9218" name="Picture 2" descr="http://go2.imgsmail.ru/imgpreview?key=http%3A//sammler.ru/uploads/post-130-1325616648.jpg&amp;mb=imgdb_preview_10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24" y="0"/>
            <a:ext cx="1142976" cy="2206579"/>
          </a:xfrm>
          <a:prstGeom prst="rect">
            <a:avLst/>
          </a:prstGeom>
          <a:noFill/>
        </p:spPr>
      </p:pic>
      <p:pic>
        <p:nvPicPr>
          <p:cNvPr id="5" name="Picture 2" descr="http://go2.imgsmail.ru/imgpreview?key=http%3A//sammler.ru/uploads/post-130-1325616648.jpg&amp;mb=imgdb_preview_10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24" y="2143116"/>
            <a:ext cx="1142976" cy="2206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8"/>
            <a:ext cx="9144000" cy="2032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357166"/>
            <a:ext cx="9001124" cy="321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Целью создания подобного символа стало стремление организаторов сохранить для нынешних и будущих поколений память о тяжелейших годах войны, о тех людях, которые своим трудом и силой духа добыли эту Победу, о тех 27 миллионах советских граждан, которые положили свои жизни ради спасения страны и свободы будущих поколений.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26000"/>
            <a:ext cx="9144000" cy="2032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8643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/>
              <a:t>«Георгиевская ленточка» стала символом памяти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97346"/>
            <a:ext cx="8501122" cy="6001643"/>
          </a:xfrm>
          <a:prstGeom prst="rect">
            <a:avLst/>
          </a:prstGeom>
          <a:solidFill>
            <a:srgbClr val="FF6600"/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Она занимает наиболее почетное место в ряду многочисленных отечественных наград. Орден святого Георгия давался только за конкретные подвиги в военное время «тем, кои… отличили себя особливым каким мужественным поступком или подали мудрые и для нашей воинской службы полезные советы». Это была исключительная воинская награда. Черно-оранжевые цвета Георгиевской ленты стали символом военной доблести и славы. Ее цветовая гамма хорошо известна каждому, она использовалась при создании одной из главных наград Великой отечественной войны - «Ордена Славы». После 1917 года традиционные российские боевые награды были запрещены, однако в годы Великой Отечественной войны Георгиевская лента вернулась в армию в качестве «Гвардейской ленты» вместе с другими атрибутами нашей национальной воинской культуры – старыми воинскими званиями, офицерскими погонами.</a:t>
            </a:r>
            <a:endParaRPr lang="ru-RU" sz="2400" dirty="0"/>
          </a:p>
        </p:txBody>
      </p:sp>
      <p:pic>
        <p:nvPicPr>
          <p:cNvPr id="5" name="Picture 2" descr="C:\Documents and Settings\User\Мои документы\Мои рисунки\121-2162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928802"/>
            <a:ext cx="4238644" cy="2516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386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История создания георгиевской ленты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создания георгиевской ленты </dc:title>
  <dc:creator>User</dc:creator>
  <cp:lastModifiedBy>User</cp:lastModifiedBy>
  <cp:revision>17</cp:revision>
  <dcterms:created xsi:type="dcterms:W3CDTF">2014-04-02T15:56:15Z</dcterms:created>
  <dcterms:modified xsi:type="dcterms:W3CDTF">2014-04-02T18:37:30Z</dcterms:modified>
</cp:coreProperties>
</file>