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62" r:id="rId3"/>
    <p:sldId id="263" r:id="rId4"/>
    <p:sldId id="264" r:id="rId5"/>
    <p:sldId id="273" r:id="rId6"/>
    <p:sldId id="274" r:id="rId7"/>
    <p:sldId id="265" r:id="rId8"/>
    <p:sldId id="266" r:id="rId9"/>
    <p:sldId id="278" r:id="rId10"/>
    <p:sldId id="275" r:id="rId11"/>
    <p:sldId id="268" r:id="rId12"/>
    <p:sldId id="269" r:id="rId13"/>
    <p:sldId id="270" r:id="rId14"/>
    <p:sldId id="271" r:id="rId15"/>
    <p:sldId id="272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2"/>
    <p:penClr>
      <a:srgbClr val="FF0000"/>
    </p:penClr>
  </p:showPr>
  <p:clrMru>
    <a:srgbClr val="50316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E916E-1B6C-454C-B66C-762EF2DF8C88}" type="datetimeFigureOut">
              <a:rPr lang="ru-RU" smtClean="0"/>
              <a:pPr/>
              <a:t>06.08.2012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C4A7D-9C2F-4A56-BA73-31AB550DC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C4A7D-9C2F-4A56-BA73-31AB550DCBE6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C4A7D-9C2F-4A56-BA73-31AB550DCBE6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C4A7D-9C2F-4A56-BA73-31AB550DCBE6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0032-C7DC-4F67-A721-B22B5236B8F0}" type="datetimeFigureOut">
              <a:rPr lang="ru-RU" smtClean="0"/>
              <a:pPr/>
              <a:t>06.08.2012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4591-7867-42B1-83FE-4FC2B5CB6A9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0032-C7DC-4F67-A721-B22B5236B8F0}" type="datetimeFigureOut">
              <a:rPr lang="ru-RU" smtClean="0"/>
              <a:pPr/>
              <a:t>06.08.2012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4591-7867-42B1-83FE-4FC2B5CB6A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0032-C7DC-4F67-A721-B22B5236B8F0}" type="datetimeFigureOut">
              <a:rPr lang="ru-RU" smtClean="0"/>
              <a:pPr/>
              <a:t>06.08.2012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4591-7867-42B1-83FE-4FC2B5CB6A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0032-C7DC-4F67-A721-B22B5236B8F0}" type="datetimeFigureOut">
              <a:rPr lang="ru-RU" smtClean="0"/>
              <a:pPr/>
              <a:t>06.08.2012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4591-7867-42B1-83FE-4FC2B5CB6A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0032-C7DC-4F67-A721-B22B5236B8F0}" type="datetimeFigureOut">
              <a:rPr lang="ru-RU" smtClean="0"/>
              <a:pPr/>
              <a:t>06.08.2012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F304591-7867-42B1-83FE-4FC2B5CB6A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0032-C7DC-4F67-A721-B22B5236B8F0}" type="datetimeFigureOut">
              <a:rPr lang="ru-RU" smtClean="0"/>
              <a:pPr/>
              <a:t>06.08.2012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4591-7867-42B1-83FE-4FC2B5CB6A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0032-C7DC-4F67-A721-B22B5236B8F0}" type="datetimeFigureOut">
              <a:rPr lang="ru-RU" smtClean="0"/>
              <a:pPr/>
              <a:t>06.08.2012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4591-7867-42B1-83FE-4FC2B5CB6A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0032-C7DC-4F67-A721-B22B5236B8F0}" type="datetimeFigureOut">
              <a:rPr lang="ru-RU" smtClean="0"/>
              <a:pPr/>
              <a:t>06.08.2012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4591-7867-42B1-83FE-4FC2B5CB6A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0032-C7DC-4F67-A721-B22B5236B8F0}" type="datetimeFigureOut">
              <a:rPr lang="ru-RU" smtClean="0"/>
              <a:pPr/>
              <a:t>06.08.2012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4591-7867-42B1-83FE-4FC2B5CB6A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0032-C7DC-4F67-A721-B22B5236B8F0}" type="datetimeFigureOut">
              <a:rPr lang="ru-RU" smtClean="0"/>
              <a:pPr/>
              <a:t>06.08.2012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4591-7867-42B1-83FE-4FC2B5CB6A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0032-C7DC-4F67-A721-B22B5236B8F0}" type="datetimeFigureOut">
              <a:rPr lang="ru-RU" smtClean="0"/>
              <a:pPr/>
              <a:t>06.08.2012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4591-7867-42B1-83FE-4FC2B5CB6A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AD80032-C7DC-4F67-A721-B22B5236B8F0}" type="datetimeFigureOut">
              <a:rPr lang="ru-RU" smtClean="0"/>
              <a:pPr/>
              <a:t>06.08.2012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304591-7867-42B1-83FE-4FC2B5CB6A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071546"/>
            <a:ext cx="8429684" cy="2185990"/>
          </a:xfrm>
          <a:scene3d>
            <a:camera prst="orthographicFront"/>
            <a:lightRig rig="soft" dir="t">
              <a:rot lat="0" lon="0" rev="17220000"/>
            </a:lightRig>
          </a:scene3d>
          <a:sp3d>
            <a:bevelT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Историческая деталь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в РОМАНЕ </a:t>
            </a:r>
            <a:r>
              <a:rPr lang="ru-RU" i="1" dirty="0" smtClean="0">
                <a:solidFill>
                  <a:srgbClr val="002060"/>
                </a:solidFill>
              </a:rPr>
              <a:t> л.н.Толстого </a:t>
            </a:r>
            <a:r>
              <a:rPr lang="ru-RU" i="1" dirty="0" smtClean="0">
                <a:solidFill>
                  <a:srgbClr val="002060"/>
                </a:solidFill>
              </a:rPr>
              <a:t>«Война и мир»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4214818"/>
            <a:ext cx="5143536" cy="2500330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lnSpcReduction="10000"/>
          </a:bodyPr>
          <a:lstStyle/>
          <a:p>
            <a:pPr algn="r"/>
            <a:r>
              <a:rPr lang="ru-RU" b="1" dirty="0" smtClean="0">
                <a:solidFill>
                  <a:srgbClr val="503161"/>
                </a:solidFill>
              </a:rPr>
              <a:t>Проект представили: </a:t>
            </a:r>
            <a:r>
              <a:rPr lang="ru-RU" i="1" dirty="0" smtClean="0">
                <a:solidFill>
                  <a:schemeClr val="bg1"/>
                </a:solidFill>
              </a:rPr>
              <a:t>Вереяскина А.	Крыжановский В.		Киселев Е.	Шебеко И.	Чомаева Ю.	Стрючков  Д.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Кутузов Михаил Илларионович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071678"/>
            <a:ext cx="3543296" cy="4054485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5 (16) сентября 1745 — 16 (28) апреля </a:t>
            </a:r>
            <a:r>
              <a:rPr lang="ru-RU" sz="2400" b="1" dirty="0" smtClean="0"/>
              <a:t>1813.</a:t>
            </a:r>
            <a:endParaRPr lang="ru-RU" sz="2400" b="1" dirty="0" smtClean="0"/>
          </a:p>
          <a:p>
            <a:r>
              <a:rPr lang="ru-RU" sz="2400" b="1" dirty="0" smtClean="0"/>
              <a:t>Прославленный русский полководец, генерал-фельдмаршал (с 1812), светлейший князь (с 1812). Герой Отечественной войны 1812 года.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5" name="Содержимое 4" descr="300px-Kutuzov_by_Volko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6" y="857232"/>
            <a:ext cx="4293593" cy="5052127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4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5562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Александр 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071546"/>
            <a:ext cx="3900486" cy="5054617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Александр I (Благословенный), Александр Павлович (12 (23) декабря 1777, С.-Петербург — 19 ноября (1 декабря) 1825, Таганрог) — император Всероссийский с 11 (24) марта 1801 по 19 ноября (1 декабря) 1825, старший сын императора Павла I и Марии Фёдоровны.</a:t>
            </a:r>
          </a:p>
          <a:p>
            <a:r>
              <a:rPr lang="ru-RU" sz="2000" b="1" dirty="0" smtClean="0"/>
              <a:t>16 августа 1823 года Александр издал секретный манифест, в котором принял отречение брата Константина от престолонаследия и назначил младшего брата, Николая Павловича законным наследником.</a:t>
            </a:r>
            <a:endParaRPr lang="ru-RU" sz="2000" b="1" dirty="0"/>
          </a:p>
        </p:txBody>
      </p:sp>
      <p:pic>
        <p:nvPicPr>
          <p:cNvPr id="7" name="Содержимое 6" descr="426px-Alkrug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85728"/>
            <a:ext cx="4162648" cy="5853113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9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757610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Михаил Богданович</a:t>
            </a:r>
            <a:b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Барклай-де-Толли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000108"/>
            <a:ext cx="4400552" cy="5126055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16 (27) декабря 1761 — 14 (26) мая 1818.</a:t>
            </a:r>
          </a:p>
          <a:p>
            <a:r>
              <a:rPr lang="ru-RU" sz="2000" b="1" dirty="0" smtClean="0"/>
              <a:t>Российский полководец, генерал-фельдмаршал (с 1814), военный министр, князь (с 1815), герой Отечественной войны 1812 года.</a:t>
            </a:r>
          </a:p>
          <a:p>
            <a:r>
              <a:rPr lang="ru-RU" sz="2000" b="1" dirty="0" smtClean="0"/>
              <a:t>Командовал всей русской армией на начальном этапе Отечественной войны 1812 года, после чего был замещён М. И. Кутузовым. В заграничном походе русской армии 1813—14 годов командовал объединённой русско-прусской армией в составе Богемской армии австрийского фельдмаршала Шварценберга.</a:t>
            </a:r>
            <a:endParaRPr lang="ru-RU" sz="2000" b="1" dirty="0"/>
          </a:p>
        </p:txBody>
      </p:sp>
      <p:pic>
        <p:nvPicPr>
          <p:cNvPr id="11" name="Содержимое 10" descr="500px-Barclay18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642918"/>
            <a:ext cx="3876018" cy="464347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1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1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857232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Багратион Пётр Иванович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928670"/>
            <a:ext cx="4500594" cy="5197493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1765 — 12 (24) сентября 1812</a:t>
            </a:r>
          </a:p>
          <a:p>
            <a:r>
              <a:rPr lang="ru-RU" sz="2000" b="1" dirty="0" smtClean="0"/>
              <a:t>Российский генерал от инфантерии, князь, герой Отечественной войны 1812 года.</a:t>
            </a:r>
          </a:p>
          <a:p>
            <a:r>
              <a:rPr lang="ru-RU" sz="2000" b="1" dirty="0" smtClean="0"/>
              <a:t>В российской армии также служил младший брат Петра Ивановича, Роман Иванович.</a:t>
            </a:r>
          </a:p>
          <a:p>
            <a:r>
              <a:rPr lang="ru-RU" sz="2000" b="1" dirty="0" smtClean="0"/>
              <a:t>24 сентября 1812 года Пётр Иванович Багратион умер от гангрены, спустя 17 дней после ранения. Согласно сохранившейся надписи на могиле в селе Сима, он скончался 23 сентября. В 1839 году по инициативе </a:t>
            </a:r>
            <a:r>
              <a:rPr lang="ru-RU" sz="2000" b="1" dirty="0" smtClean="0"/>
              <a:t>поэта-партизана</a:t>
            </a:r>
          </a:p>
          <a:p>
            <a:r>
              <a:rPr lang="ru-RU" sz="2000" b="1" dirty="0" smtClean="0"/>
              <a:t> </a:t>
            </a:r>
            <a:r>
              <a:rPr lang="ru-RU" sz="2000" b="1" dirty="0" smtClean="0"/>
              <a:t>Д. В. Давыдова прах князя Багратиона был перенесён на Бородинское поле.</a:t>
            </a:r>
          </a:p>
        </p:txBody>
      </p:sp>
      <p:pic>
        <p:nvPicPr>
          <p:cNvPr id="5" name="Содержимое 4" descr="511px-Bagration_P_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428604"/>
            <a:ext cx="3993123" cy="4714908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3008313" cy="114300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Тормасов Александр Петрович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928802"/>
            <a:ext cx="4114800" cy="4197361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1752—1819 гг. — граф,           генерал-от-кавалерии. В Отечественную войну 1812 года командовал 3-й западной армией на южном фланге.</a:t>
            </a:r>
          </a:p>
          <a:p>
            <a:r>
              <a:rPr lang="ru-RU" sz="2400" b="1" dirty="0" smtClean="0"/>
              <a:t>В 1819 году умер и похоронен в Москве в Донском монастыре.</a:t>
            </a:r>
            <a:endParaRPr lang="ru-RU" sz="2400" b="1" dirty="0"/>
          </a:p>
        </p:txBody>
      </p:sp>
      <p:pic>
        <p:nvPicPr>
          <p:cNvPr id="5" name="Содержимое 4" descr="530px-Tormasov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071546"/>
            <a:ext cx="4043362" cy="46182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4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3050"/>
            <a:ext cx="2822603" cy="116205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Наполеон Бонапарт </a:t>
            </a:r>
            <a:b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(1769-1821)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714488"/>
            <a:ext cx="4114800" cy="4411675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Выдающийся французский полководец и государственный деятель. Наполеоне Бонапарте родился 15 августа 1769 в Аяччо (остров Корсика). Он был вторым сыном адвоката Карло Бонапарте и Петиции Рамолино. </a:t>
            </a:r>
          </a:p>
          <a:p>
            <a:r>
              <a:rPr lang="ru-RU" sz="2400" b="1" dirty="0" smtClean="0"/>
              <a:t>Когда Наполеон умер 5 мая 1821 года, особой вспышки сострадания в Европе не наблюдалось</a:t>
            </a:r>
            <a:endParaRPr lang="ru-RU" sz="2400" b="1" dirty="0"/>
          </a:p>
        </p:txBody>
      </p:sp>
      <p:pic>
        <p:nvPicPr>
          <p:cNvPr id="5" name="Содержимое 4" descr="364px-Jacques-Louis_David_0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4" y="357166"/>
            <a:ext cx="3550889" cy="5853113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6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ИСТОЧНИКИ ИНФОРМАЦИИ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200" b="1" dirty="0" smtClean="0"/>
              <a:t>И. </a:t>
            </a:r>
            <a:r>
              <a:rPr lang="ru-RU" sz="3200" b="1" dirty="0" err="1" smtClean="0"/>
              <a:t>Долинина</a:t>
            </a:r>
            <a:r>
              <a:rPr lang="ru-RU" sz="3200" b="1" dirty="0" smtClean="0"/>
              <a:t>. По страницам «Войны и мира»: заметки о романе Л. Н. Толстого «Война и мир»/ Рис. А. </a:t>
            </a:r>
            <a:r>
              <a:rPr lang="ru-RU" sz="3200" b="1" dirty="0" err="1" smtClean="0"/>
              <a:t>Слепкова</a:t>
            </a:r>
            <a:r>
              <a:rPr lang="ru-RU" sz="3200" b="1" dirty="0" smtClean="0"/>
              <a:t>. – Изд. 3-е. – Л.: Детская литература, 1989.</a:t>
            </a:r>
          </a:p>
          <a:p>
            <a:r>
              <a:rPr lang="ru-RU" sz="3200" b="1" dirty="0" smtClean="0"/>
              <a:t>К. Ломунов «Лев Толстой в современном мире». М.: Современник», 1975.</a:t>
            </a:r>
          </a:p>
          <a:p>
            <a:r>
              <a:rPr lang="ru-RU" sz="3200" b="1" dirty="0" smtClean="0"/>
              <a:t> Л.Н. Толстой. «Война и мир». Собрание сочинений в двенадцати томах.  М.: «Правда», 1987. Тома  </a:t>
            </a:r>
            <a:r>
              <a:rPr lang="en-US" sz="3200" b="1" dirty="0" smtClean="0"/>
              <a:t>III – VI.</a:t>
            </a:r>
            <a:endParaRPr lang="ru-RU" sz="3200" b="1" dirty="0" smtClean="0"/>
          </a:p>
          <a:p>
            <a:r>
              <a:rPr lang="ru-RU" sz="3200" b="1" dirty="0" smtClean="0"/>
              <a:t> </a:t>
            </a:r>
            <a:r>
              <a:rPr lang="en-US" sz="3200" b="1" dirty="0" smtClean="0"/>
              <a:t>http:// ru.wikipedia.org</a:t>
            </a:r>
            <a:endParaRPr lang="ru-RU" sz="3200" b="1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Этапы войны 1812 года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type="body" idx="2"/>
          </p:nvPr>
        </p:nvSpPr>
        <p:spPr>
          <a:xfrm>
            <a:off x="457200" y="1285860"/>
            <a:ext cx="3008313" cy="484030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/>
              <a:t>Наступление Наполеона 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 Смоленское сражение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 Битва под Вязьмой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 Бой у Малоярославца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 Захват Москвы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Тарутинский бой 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 ПАРТИЗАНСКОЕ ДВИЖЕНИЕ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  СОВЕТ В ФИЛЯХ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 БОРОДИНСКОЕ СРАЖЕНИЕ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 Отступление Наполеона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 Итоги Отечественной войны 1812 года</a:t>
            </a:r>
          </a:p>
          <a:p>
            <a:pPr>
              <a:buFont typeface="Wingdings" pitchFamily="2" charset="2"/>
              <a:buChar char="q"/>
            </a:pPr>
            <a:endParaRPr lang="ru-RU" sz="1600" b="1" dirty="0" smtClean="0"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</a:t>
            </a:r>
            <a:r>
              <a:rPr lang="ru-RU" sz="2800" b="1" i="1" dirty="0" smtClean="0">
                <a:solidFill>
                  <a:srgbClr val="C00000"/>
                </a:solidFill>
              </a:rPr>
              <a:t>Отечественная война 1812г.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8" name="Содержимое 4" descr="02758814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5050" y="1430867"/>
            <a:ext cx="5111750" cy="3537479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3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3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Партизанское движение в 1812 году</a:t>
            </a:r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partizan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341974"/>
            <a:ext cx="6643734" cy="5281769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Партизанское движение в описании Л.Н.Толстого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сканирование02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1583593"/>
            <a:ext cx="3857652" cy="5121075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Совет в Филях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000109"/>
            <a:ext cx="4572000" cy="392909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1-го сентября русская армия </a:t>
            </a:r>
            <a:endParaRPr lang="ru-RU" sz="2400" b="1" dirty="0" smtClean="0"/>
          </a:p>
          <a:p>
            <a:r>
              <a:rPr lang="ru-RU" sz="2400" b="1" dirty="0" smtClean="0"/>
              <a:t>подошла </a:t>
            </a:r>
            <a:r>
              <a:rPr lang="ru-RU" sz="2400" b="1" dirty="0" smtClean="0"/>
              <a:t>к Москве и встала </a:t>
            </a:r>
            <a:endParaRPr lang="ru-RU" sz="2400" b="1" dirty="0" smtClean="0"/>
          </a:p>
          <a:p>
            <a:r>
              <a:rPr lang="ru-RU" sz="2400" b="1" dirty="0" smtClean="0"/>
              <a:t>лагерем </a:t>
            </a:r>
            <a:r>
              <a:rPr lang="ru-RU" sz="2400" b="1" dirty="0" smtClean="0"/>
              <a:t>в виду столицы. </a:t>
            </a:r>
            <a:endParaRPr lang="ru-RU" sz="2400" b="1" dirty="0" smtClean="0"/>
          </a:p>
          <a:p>
            <a:r>
              <a:rPr lang="ru-RU" sz="2400" b="1" dirty="0" smtClean="0"/>
              <a:t>Правый </a:t>
            </a:r>
            <a:r>
              <a:rPr lang="ru-RU" sz="2400" b="1" dirty="0" smtClean="0"/>
              <a:t>фланг располагался </a:t>
            </a:r>
            <a:endParaRPr lang="ru-RU" sz="2400" b="1" dirty="0" smtClean="0"/>
          </a:p>
          <a:p>
            <a:r>
              <a:rPr lang="ru-RU" sz="2400" b="1" dirty="0" smtClean="0"/>
              <a:t>перед </a:t>
            </a:r>
            <a:r>
              <a:rPr lang="ru-RU" sz="2400" b="1" dirty="0" smtClean="0"/>
              <a:t>деревней Фили, центр </a:t>
            </a:r>
            <a:r>
              <a:rPr lang="ru-RU" sz="2400" b="1" dirty="0" smtClean="0"/>
              <a:t>–</a:t>
            </a:r>
          </a:p>
          <a:p>
            <a:r>
              <a:rPr lang="ru-RU" sz="2400" b="1" dirty="0" smtClean="0"/>
              <a:t> </a:t>
            </a:r>
            <a:r>
              <a:rPr lang="ru-RU" sz="2400" b="1" dirty="0" smtClean="0"/>
              <a:t>между селами Троицкое и </a:t>
            </a:r>
            <a:endParaRPr lang="ru-RU" sz="2400" b="1" dirty="0" smtClean="0"/>
          </a:p>
          <a:p>
            <a:r>
              <a:rPr lang="ru-RU" sz="2400" b="1" dirty="0" smtClean="0"/>
              <a:t>Волынское</a:t>
            </a:r>
            <a:r>
              <a:rPr lang="ru-RU" sz="2400" b="1" dirty="0" smtClean="0"/>
              <a:t>, а левый фланг </a:t>
            </a:r>
            <a:r>
              <a:rPr lang="ru-RU" sz="2400" b="1" dirty="0" smtClean="0"/>
              <a:t>–</a:t>
            </a:r>
          </a:p>
          <a:p>
            <a:r>
              <a:rPr lang="ru-RU" sz="2400" b="1" dirty="0" smtClean="0"/>
              <a:t> </a:t>
            </a:r>
            <a:r>
              <a:rPr lang="ru-RU" sz="2400" b="1" dirty="0" smtClean="0"/>
              <a:t>у села Воробьево. </a:t>
            </a:r>
            <a:r>
              <a:rPr lang="ru-RU" sz="2400" b="1" dirty="0" smtClean="0"/>
              <a:t>Арьергард</a:t>
            </a:r>
          </a:p>
          <a:p>
            <a:r>
              <a:rPr lang="ru-RU" sz="2400" b="1" dirty="0" smtClean="0"/>
              <a:t> </a:t>
            </a:r>
            <a:r>
              <a:rPr lang="ru-RU" sz="2400" b="1" dirty="0" smtClean="0"/>
              <a:t>армии расположился перед </a:t>
            </a:r>
            <a:endParaRPr lang="ru-RU" sz="2400" b="1" dirty="0" smtClean="0"/>
          </a:p>
          <a:p>
            <a:r>
              <a:rPr lang="ru-RU" sz="2400" b="1" dirty="0" smtClean="0"/>
              <a:t>деревней </a:t>
            </a:r>
            <a:r>
              <a:rPr lang="ru-RU" sz="2400" b="1" dirty="0" smtClean="0"/>
              <a:t>Сетунь.</a:t>
            </a:r>
            <a:endParaRPr lang="ru-RU" sz="2400" b="1" dirty="0"/>
          </a:p>
        </p:txBody>
      </p:sp>
      <p:pic>
        <p:nvPicPr>
          <p:cNvPr id="5" name="Содержимое 4" descr="moskva1-09-1812_okonchatel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46564" y="2143116"/>
            <a:ext cx="4897436" cy="322370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Совет в Филях в описании Л.Н.Толстого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sovet_v_filya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000240"/>
            <a:ext cx="7708065" cy="432615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1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Бородинское сражение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" name="Содержимое 9" descr="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09520" y="1600200"/>
            <a:ext cx="4724960" cy="4708525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Бородинское сражение в описании Л.Н.Толстого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Kutuzovborodi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643050"/>
            <a:ext cx="6357982" cy="4649273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9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Отечественная война 1812 года глазами Пьера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сканирование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73228" y="1721040"/>
            <a:ext cx="3797544" cy="4466844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618</TotalTime>
  <Words>604</Words>
  <Application>Microsoft Office PowerPoint</Application>
  <PresentationFormat>Экран (4:3)</PresentationFormat>
  <Paragraphs>64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Историческая деталь в РОМАНЕ  л.н.Толстого «Война и мир»</vt:lpstr>
      <vt:lpstr>Этапы войны 1812 года </vt:lpstr>
      <vt:lpstr>Партизанское движение в 1812 году</vt:lpstr>
      <vt:lpstr>Партизанское движение в описании Л.Н.Толстого</vt:lpstr>
      <vt:lpstr>Совет в Филях</vt:lpstr>
      <vt:lpstr>Совет в Филях в описании Л.Н.Толстого</vt:lpstr>
      <vt:lpstr>Бородинское сражение</vt:lpstr>
      <vt:lpstr>Бородинское сражение в описании Л.Н.Толстого</vt:lpstr>
      <vt:lpstr>Отечественная война 1812 года глазами Пьера</vt:lpstr>
      <vt:lpstr>Кутузов Михаил Илларионович</vt:lpstr>
      <vt:lpstr>Александр I</vt:lpstr>
      <vt:lpstr> Михаил Богданович Барклай-де-Толли</vt:lpstr>
      <vt:lpstr>Багратион Пётр Иванович</vt:lpstr>
      <vt:lpstr>Тормасов Александр Петрович</vt:lpstr>
      <vt:lpstr> Наполеон Бонапарт  (1769-1821)</vt:lpstr>
      <vt:lpstr>ИСТОЧНИКИ ИНФОРМАЦИИ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Роман «Война и мир»</dc:title>
  <dc:creator>Пользователь</dc:creator>
  <cp:lastModifiedBy>1</cp:lastModifiedBy>
  <cp:revision>69</cp:revision>
  <dcterms:created xsi:type="dcterms:W3CDTF">2009-03-08T10:28:52Z</dcterms:created>
  <dcterms:modified xsi:type="dcterms:W3CDTF">2012-08-06T13:37:17Z</dcterms:modified>
</cp:coreProperties>
</file>