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CEC9-B4B9-4378-83BD-11C397123E2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9B58-571C-4635-8FDE-BE5EC3B25C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12.</a:t>
            </a:r>
            <a:endParaRPr lang="ru-RU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Свежий ветерок повеял прохладой.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Сверкнула молния, и загремел гром.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12.</a:t>
            </a:r>
            <a:endParaRPr lang="ru-RU" sz="9600" b="1" dirty="0"/>
          </a:p>
        </p:txBody>
      </p:sp>
      <p:pic>
        <p:nvPicPr>
          <p:cNvPr id="1026" name="Picture 2" descr="C:\Users\Root\Desktop\6a00e55231aaac8834013486554db3970c-800w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928934"/>
            <a:ext cx="2498725" cy="297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Анапу можно приехать поездом.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поле поспевает рожь и пшеница.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Сосна крымская – редкое растение.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Мальчики принесли сухих веток.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Адлере растут пальмы и кипарисы.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Нашу землю уважай, она даст урожай.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Кубань цемент и нефть России даёт.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78608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12.</a:t>
            </a:r>
            <a:endParaRPr lang="ru-RU" sz="9600" b="1" dirty="0"/>
          </a:p>
        </p:txBody>
      </p:sp>
      <p:pic>
        <p:nvPicPr>
          <p:cNvPr id="2050" name="Picture 2" descr="C:\Users\Root\Desktop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57562"/>
            <a:ext cx="2286016" cy="2888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Таня поливает огуречные ряды.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От речного вокзала отошёл катер.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Кто аккуратен, тот и людям приятен.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Здесь сорвалось, так там удалось.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Чем завтракать, не пора ли обедать?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огороде поспели морковь, горох.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поле поспевает рожь и пшеница.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стройку привезли рамы и двери.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Дети всех стран хотят жить в мире.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Экран (4:3)</PresentationFormat>
  <Paragraphs>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Набор 12.</vt:lpstr>
      <vt:lpstr>Мальчики принесли сухих веток.</vt:lpstr>
      <vt:lpstr>Слайд 3</vt:lpstr>
      <vt:lpstr>В поле поспевает рожь и пшеница.</vt:lpstr>
      <vt:lpstr>Слайд 5</vt:lpstr>
      <vt:lpstr>На стройку привезли рамы и двери.</vt:lpstr>
      <vt:lpstr>Слайд 7</vt:lpstr>
      <vt:lpstr>Дети всех стран хотят жить в мире.</vt:lpstr>
      <vt:lpstr>Слайд 9</vt:lpstr>
      <vt:lpstr>Свежий ветерок повеял прохладой.</vt:lpstr>
      <vt:lpstr>Слайд 11</vt:lpstr>
      <vt:lpstr>Сверкнула молния, и загремел гром.</vt:lpstr>
      <vt:lpstr>Слайд 13</vt:lpstr>
      <vt:lpstr>Набор 12.</vt:lpstr>
      <vt:lpstr>В Анапу можно приехать поездом.</vt:lpstr>
      <vt:lpstr>Слайд 16</vt:lpstr>
      <vt:lpstr>В поле поспевает рожь и пшеница.</vt:lpstr>
      <vt:lpstr>Слайд 18</vt:lpstr>
      <vt:lpstr>Сосна крымская – редкое растение.</vt:lpstr>
      <vt:lpstr>Слайд 20</vt:lpstr>
      <vt:lpstr>В Адлере растут пальмы и кипарисы.</vt:lpstr>
      <vt:lpstr>Слайд 22</vt:lpstr>
      <vt:lpstr>Нашу землю уважай, она даст урожай.</vt:lpstr>
      <vt:lpstr>Слайд 24</vt:lpstr>
      <vt:lpstr>Кубань цемент и нефть России даёт.</vt:lpstr>
      <vt:lpstr>Слайд 26</vt:lpstr>
      <vt:lpstr>Набор 12.</vt:lpstr>
      <vt:lpstr>Таня поливает огуречные ряды.</vt:lpstr>
      <vt:lpstr>Слайд 29</vt:lpstr>
      <vt:lpstr>От речного вокзала отошёл катер.</vt:lpstr>
      <vt:lpstr>Слайд 31</vt:lpstr>
      <vt:lpstr>Кто аккуратен, тот и людям приятен.</vt:lpstr>
      <vt:lpstr>Слайд 33</vt:lpstr>
      <vt:lpstr>Здесь сорвалось, так там удалось.</vt:lpstr>
      <vt:lpstr>Слайд 35</vt:lpstr>
      <vt:lpstr>Чем завтракать, не пора ли обедать?</vt:lpstr>
      <vt:lpstr>Слайд 37</vt:lpstr>
      <vt:lpstr>На огороде поспели морковь, горох.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12.</dc:title>
  <dc:creator>Root</dc:creator>
  <cp:lastModifiedBy>Root</cp:lastModifiedBy>
  <cp:revision>2</cp:revision>
  <dcterms:created xsi:type="dcterms:W3CDTF">2011-04-18T17:04:14Z</dcterms:created>
  <dcterms:modified xsi:type="dcterms:W3CDTF">2011-04-18T17:15:07Z</dcterms:modified>
</cp:coreProperties>
</file>