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33F9-8764-488A-8E1D-7965C021F6E0}" type="datetimeFigureOut">
              <a:rPr lang="ru-RU" smtClean="0"/>
              <a:t>18.04.2011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26CF-34A6-46EA-A3F7-FF6EC25F22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11.</a:t>
            </a:r>
            <a:endParaRPr lang="ru-RU" sz="9600" b="1" dirty="0"/>
          </a:p>
        </p:txBody>
      </p:sp>
      <p:pic>
        <p:nvPicPr>
          <p:cNvPr id="1026" name="Picture 2" descr="C:\Users\Root\Desktop\128318678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496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Новые дома растут очень быстро.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Из машины вышел наш учитель.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11.</a:t>
            </a:r>
            <a:endParaRPr lang="ru-RU" sz="9600" b="1" dirty="0"/>
          </a:p>
        </p:txBody>
      </p:sp>
      <p:pic>
        <p:nvPicPr>
          <p:cNvPr id="2050" name="Picture 2" descr="C:\Users\Root\Desktop\sch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496"/>
            <a:ext cx="4166854" cy="3236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Весело колосится густая рожь.</a:t>
            </a:r>
            <a:endParaRPr lang="ru-RU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3932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Дно реки покрыто галькой, илом.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лиственном лесе растут клёны.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Весело колосится густая рожь.</a:t>
            </a:r>
            <a:endParaRPr lang="ru-RU" sz="6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Новые дома строят очень быстро.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море плавают стаи дельфинов.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11420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Зубры занесены в Красную книгу.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11.</a:t>
            </a:r>
            <a:endParaRPr lang="ru-RU" sz="9600" b="1" dirty="0"/>
          </a:p>
        </p:txBody>
      </p:sp>
      <p:pic>
        <p:nvPicPr>
          <p:cNvPr id="3075" name="Picture 3" descr="C:\Users\Root\Desktop\1schooltacle-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714620"/>
            <a:ext cx="3322638" cy="2946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Сентябрь был очень дождливым.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Дирижёр управляет оркестром.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2940048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Впереди меня ждал трудный день.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В саду поспели крупные абрикосы.</a:t>
            </a:r>
            <a:endParaRPr lang="ru-RU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Русский язык звучный и красивый.</a:t>
            </a:r>
            <a:endParaRPr lang="ru-RU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На ветках калины красные ягоды.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3082924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Поля запорошило белым снегом.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Мы читали интересный рассказ.</a:t>
            </a:r>
            <a:endParaRPr lang="ru-RU" sz="6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3011486"/>
          </a:xfrm>
        </p:spPr>
        <p:txBody>
          <a:bodyPr>
            <a:normAutofit/>
          </a:bodyPr>
          <a:lstStyle/>
          <a:p>
            <a:pPr algn="l"/>
            <a:r>
              <a:rPr lang="ru-RU" sz="6000" b="1" dirty="0" smtClean="0"/>
              <a:t>Мичурин много и упорно работал.</a:t>
            </a:r>
            <a:endParaRPr lang="ru-RU" sz="6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111</Words>
  <Application>Microsoft Office PowerPoint</Application>
  <PresentationFormat>Экран (4:3)</PresentationFormat>
  <Paragraphs>21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Набор 11.</vt:lpstr>
      <vt:lpstr>Весело колосится густая рожь.</vt:lpstr>
      <vt:lpstr>Слайд 3</vt:lpstr>
      <vt:lpstr>Поля запорошило белым снегом.</vt:lpstr>
      <vt:lpstr>Слайд 5</vt:lpstr>
      <vt:lpstr>Мы читали интересный рассказ.</vt:lpstr>
      <vt:lpstr>Слайд 7</vt:lpstr>
      <vt:lpstr>Мичурин много и упорно работал.</vt:lpstr>
      <vt:lpstr>Слайд 9</vt:lpstr>
      <vt:lpstr>Новые дома растут очень быстро.</vt:lpstr>
      <vt:lpstr>Слайд 11</vt:lpstr>
      <vt:lpstr>Из машины вышел наш учитель.</vt:lpstr>
      <vt:lpstr>Слайд 13</vt:lpstr>
      <vt:lpstr>Набор 11.</vt:lpstr>
      <vt:lpstr>Весело колосится густая рожь.</vt:lpstr>
      <vt:lpstr>Слайд 16</vt:lpstr>
      <vt:lpstr>Дно реки покрыто галькой, илом.</vt:lpstr>
      <vt:lpstr>Слайд 18</vt:lpstr>
      <vt:lpstr>В лиственном лесе растут клёны.</vt:lpstr>
      <vt:lpstr>Слайд 20</vt:lpstr>
      <vt:lpstr>Новые дома строят очень быстро.</vt:lpstr>
      <vt:lpstr>Слайд 22</vt:lpstr>
      <vt:lpstr>В море плавают стаи дельфинов.</vt:lpstr>
      <vt:lpstr>Слайд 24</vt:lpstr>
      <vt:lpstr>Зубры занесены в Красную книгу.</vt:lpstr>
      <vt:lpstr>Слайд 26</vt:lpstr>
      <vt:lpstr>Набор 11.</vt:lpstr>
      <vt:lpstr>Сентябрь был очень дождливым.</vt:lpstr>
      <vt:lpstr>Слайд 29</vt:lpstr>
      <vt:lpstr>Дирижёр управляет оркестром.</vt:lpstr>
      <vt:lpstr>Слайд 31</vt:lpstr>
      <vt:lpstr>Впереди меня ждал трудный день.</vt:lpstr>
      <vt:lpstr>Слайд 33</vt:lpstr>
      <vt:lpstr>В саду поспели крупные абрикосы.</vt:lpstr>
      <vt:lpstr>Слайд 35</vt:lpstr>
      <vt:lpstr>Русский язык звучный и красивый.</vt:lpstr>
      <vt:lpstr>Слайд 37</vt:lpstr>
      <vt:lpstr>На ветках калины красные ягоды.</vt:lpstr>
      <vt:lpstr>Слайд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11.</dc:title>
  <dc:creator>Root</dc:creator>
  <cp:lastModifiedBy>Root</cp:lastModifiedBy>
  <cp:revision>3</cp:revision>
  <dcterms:created xsi:type="dcterms:W3CDTF">2011-04-18T16:40:11Z</dcterms:created>
  <dcterms:modified xsi:type="dcterms:W3CDTF">2011-04-18T17:04:07Z</dcterms:modified>
</cp:coreProperties>
</file>