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C133-A383-458F-90CD-2B926DB968C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70FE-E3E4-4EBD-9EE5-11AD87D6B7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10.</a:t>
            </a:r>
            <a:endParaRPr lang="ru-RU" sz="9600" b="1" dirty="0"/>
          </a:p>
        </p:txBody>
      </p:sp>
      <p:pic>
        <p:nvPicPr>
          <p:cNvPr id="1026" name="Picture 2" descr="C:\Users\Root\Desktop\92bb5c956a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000372"/>
            <a:ext cx="2965997" cy="2825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Звёзды сияют на башнях Кремля.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Летом наша семья жила на Волге.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10.</a:t>
            </a:r>
            <a:endParaRPr lang="ru-RU" sz="9600" b="1" dirty="0"/>
          </a:p>
        </p:txBody>
      </p:sp>
      <p:pic>
        <p:nvPicPr>
          <p:cNvPr id="2050" name="Picture 2" descr="C:\Users\Root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2143140" cy="3431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Самый первый снег робок и тих.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Возле берега плавали щурята.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Дал Макар Роману карамельку.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Москва – столица нашей Родины.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Желтел и золотился лист в саду.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ели мальчики увидели белку.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голове у царя золотая корона.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10.</a:t>
            </a:r>
            <a:endParaRPr lang="ru-RU" sz="9600" b="1" dirty="0"/>
          </a:p>
        </p:txBody>
      </p:sp>
      <p:pic>
        <p:nvPicPr>
          <p:cNvPr id="3074" name="Picture 2" descr="C:\Users\Root\Desktop\123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71810"/>
            <a:ext cx="3500462" cy="2800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58285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Река Сочи бежит быстро и бурно.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Кубань – житница нашей страны.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Стало больше зайцев – русаков.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июне убирают яровую пшеницу.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Поднимет всё кубанская земля.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Природный газ – ценное топливо.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Школьники поливают саженцы.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10.</a:t>
            </a:r>
            <a:endParaRPr lang="ru-RU" sz="9600" b="1" dirty="0"/>
          </a:p>
        </p:txBody>
      </p:sp>
      <p:pic>
        <p:nvPicPr>
          <p:cNvPr id="4098" name="Picture 2" descr="C:\Users\Root\Desktop\58fd468ca9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928934"/>
            <a:ext cx="2786082" cy="3221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Город был виден как на ладони.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Вчера здесь роза расцветала.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Лошадь прыгает через барьер.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большой корзине белые грибы.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Жанна поднималась по лестнице.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рисунке небо, звёзды и луна.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Депутаты съехались на съезд.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Надо быть честным и правдивым.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155</Words>
  <Application>Microsoft Office PowerPoint</Application>
  <PresentationFormat>Экран (4:3)</PresentationFormat>
  <Paragraphs>28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Набор 10.</vt:lpstr>
      <vt:lpstr>Москва – столица нашей Родины.</vt:lpstr>
      <vt:lpstr>Слайд 3</vt:lpstr>
      <vt:lpstr>Школьники поливают саженцы.</vt:lpstr>
      <vt:lpstr>Слайд 5</vt:lpstr>
      <vt:lpstr>Депутаты съехались на съезд.</vt:lpstr>
      <vt:lpstr>Слайд 7</vt:lpstr>
      <vt:lpstr>Надо быть честным и правдивым.</vt:lpstr>
      <vt:lpstr>Слайд 9</vt:lpstr>
      <vt:lpstr>Звёзды сияют на башнях Кремля.</vt:lpstr>
      <vt:lpstr>Слайд 11</vt:lpstr>
      <vt:lpstr>Летом наша семья жила на Волге.</vt:lpstr>
      <vt:lpstr>Слайд 13</vt:lpstr>
      <vt:lpstr>Набор 10.</vt:lpstr>
      <vt:lpstr>Самый первый снег робок и тих.</vt:lpstr>
      <vt:lpstr>Слайд 16</vt:lpstr>
      <vt:lpstr>Возле берега плавали щурята.</vt:lpstr>
      <vt:lpstr>Слайд 18</vt:lpstr>
      <vt:lpstr>Дал Макар Роману карамельку.</vt:lpstr>
      <vt:lpstr>Слайд 20</vt:lpstr>
      <vt:lpstr>Желтел и золотился лист в саду.</vt:lpstr>
      <vt:lpstr>Слайд 22</vt:lpstr>
      <vt:lpstr>На ели мальчики увидели белку.</vt:lpstr>
      <vt:lpstr>Слайд 24</vt:lpstr>
      <vt:lpstr>На голове у царя золотая корона.</vt:lpstr>
      <vt:lpstr>Слайд 26</vt:lpstr>
      <vt:lpstr>Набор 10.</vt:lpstr>
      <vt:lpstr>Река Сочи бежит быстро и бурно.</vt:lpstr>
      <vt:lpstr>Слайд 29</vt:lpstr>
      <vt:lpstr>Кубань – житница нашей страны.</vt:lpstr>
      <vt:lpstr>Слайд 31</vt:lpstr>
      <vt:lpstr>Стало больше зайцев – русаков.</vt:lpstr>
      <vt:lpstr>Слайд 33</vt:lpstr>
      <vt:lpstr>В июне убирают яровую пшеницу.</vt:lpstr>
      <vt:lpstr>Слайд 35</vt:lpstr>
      <vt:lpstr>Поднимет всё кубанская земля.</vt:lpstr>
      <vt:lpstr>Слайд 37</vt:lpstr>
      <vt:lpstr>Природный газ – ценное топливо.</vt:lpstr>
      <vt:lpstr>Слайд 39</vt:lpstr>
      <vt:lpstr>Набор 10.</vt:lpstr>
      <vt:lpstr>Город был виден как на ладони.</vt:lpstr>
      <vt:lpstr>Слайд 42</vt:lpstr>
      <vt:lpstr>Вчера здесь роза расцветала.</vt:lpstr>
      <vt:lpstr>Слайд 44</vt:lpstr>
      <vt:lpstr>Лошадь прыгает через барьер.</vt:lpstr>
      <vt:lpstr>Слайд 46</vt:lpstr>
      <vt:lpstr>В большой корзине белые грибы.</vt:lpstr>
      <vt:lpstr>Слайд 48</vt:lpstr>
      <vt:lpstr>Жанна поднималась по лестнице.</vt:lpstr>
      <vt:lpstr>Слайд 50</vt:lpstr>
      <vt:lpstr>На рисунке небо, звёзды и луна.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10.</dc:title>
  <dc:creator>Root</dc:creator>
  <cp:lastModifiedBy>Root</cp:lastModifiedBy>
  <cp:revision>3</cp:revision>
  <dcterms:created xsi:type="dcterms:W3CDTF">2011-04-18T16:19:21Z</dcterms:created>
  <dcterms:modified xsi:type="dcterms:W3CDTF">2011-04-18T16:40:07Z</dcterms:modified>
</cp:coreProperties>
</file>