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9D14D-6557-42EB-9AC5-6E174884831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1819-F499-470A-9EBC-6135D00E77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9.</a:t>
            </a:r>
            <a:endParaRPr lang="ru-RU" sz="9600" b="1" dirty="0"/>
          </a:p>
        </p:txBody>
      </p:sp>
      <p:pic>
        <p:nvPicPr>
          <p:cNvPr id="1026" name="Picture 2" descr="C:\Users\Root\Desktop\14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496"/>
            <a:ext cx="3783024" cy="3282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Руки надо мыть водой с мылом.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Красивы улицы нашего города.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9.</a:t>
            </a:r>
            <a:endParaRPr lang="ru-RU" sz="9600" b="1" dirty="0"/>
          </a:p>
        </p:txBody>
      </p:sp>
      <p:pic>
        <p:nvPicPr>
          <p:cNvPr id="2050" name="Picture 2" descr="C:\Users\Root\Desktop\d3250fbf3dd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714620"/>
            <a:ext cx="2544762" cy="3114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8001056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Цветёт душистая черёмуха.</a:t>
            </a:r>
            <a:endParaRPr lang="ru-RU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Частый дождик мочит землю.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Врач оказал мальчику помощь.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Вода в море солёная на вкус.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Из тёплых краёв летят птицы.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реках, озёрах треснул лёд.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До краёв полны машины с зерном.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9.</a:t>
            </a:r>
            <a:endParaRPr lang="ru-RU" sz="9600" b="1" dirty="0"/>
          </a:p>
        </p:txBody>
      </p:sp>
      <p:pic>
        <p:nvPicPr>
          <p:cNvPr id="3074" name="Picture 2" descr="C:\Users\Root\Desktop\92bb5c956a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000372"/>
            <a:ext cx="3130553" cy="2982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Стаи птиц потянулись на юг.</a:t>
            </a:r>
            <a:endParaRPr lang="ru-RU" sz="6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Дети тихо отошли от оврага.</a:t>
            </a:r>
            <a:endParaRPr lang="ru-RU" sz="6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235745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Ольга ушла в рощу за грибами.</a:t>
            </a:r>
            <a:endParaRPr lang="ru-RU" sz="6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саду растут яблоки и груши.</a:t>
            </a:r>
            <a:endParaRPr lang="ru-RU" sz="6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 влажной тропе ползёт жук.</a:t>
            </a:r>
            <a:endParaRPr lang="ru-RU" sz="6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858280" cy="264319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воздухе пахло цветами, мёдом.</a:t>
            </a:r>
            <a:endParaRPr lang="ru-RU" sz="6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Наша страна борется за мир.</a:t>
            </a:r>
            <a:endParaRPr lang="ru-RU" sz="60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9.</a:t>
            </a:r>
            <a:endParaRPr lang="ru-RU" sz="9600" b="1" dirty="0"/>
          </a:p>
        </p:txBody>
      </p:sp>
      <p:pic>
        <p:nvPicPr>
          <p:cNvPr id="4098" name="Picture 2" descr="C:\Users\Root\Desktop\C41-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357562"/>
            <a:ext cx="1493377" cy="2679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Вода в море солёная на вкус.</a:t>
            </a:r>
            <a:endParaRPr lang="ru-RU" sz="60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Богат животный мир Кубани.</a:t>
            </a:r>
            <a:endParaRPr lang="ru-RU" sz="60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Овцы дают шерсть, кожу, мясо.</a:t>
            </a:r>
            <a:endParaRPr lang="ru-RU" sz="60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Краснодаре много театров.</a:t>
            </a:r>
            <a:endParaRPr lang="ru-RU" sz="60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У реки </a:t>
            </a:r>
            <a:r>
              <a:rPr lang="ru-RU" sz="6000" b="1" dirty="0" err="1" smtClean="0"/>
              <a:t>Бейсуг</a:t>
            </a:r>
            <a:r>
              <a:rPr lang="ru-RU" sz="6000" b="1" dirty="0" smtClean="0"/>
              <a:t> тихое течение.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Колхозники работают на лугу.</a:t>
            </a:r>
            <a:endParaRPr lang="ru-RU" sz="60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9.</a:t>
            </a:r>
            <a:endParaRPr lang="ru-RU" sz="9600" b="1" dirty="0"/>
          </a:p>
        </p:txBody>
      </p:sp>
      <p:pic>
        <p:nvPicPr>
          <p:cNvPr id="5122" name="Picture 2" descr="C:\Users\Root\Desktop\school_collec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714620"/>
            <a:ext cx="4424375" cy="3430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Интересно узнавать новое!</a:t>
            </a:r>
            <a:endParaRPr lang="ru-RU" sz="6000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Всякому нужен и обед и ужин.</a:t>
            </a:r>
            <a:endParaRPr lang="ru-RU" sz="6000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декабре снег покрыл землю.</a:t>
            </a:r>
            <a:endParaRPr lang="ru-RU" sz="6000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картине нарисована река.</a:t>
            </a:r>
            <a:endParaRPr lang="ru-RU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Началась большая перемена.</a:t>
            </a:r>
            <a:endParaRPr lang="ru-RU" sz="6000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Картофель – хлебу подспорье.</a:t>
            </a:r>
            <a:endParaRPr lang="ru-RU" sz="6000" b="1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большой кастрюле кипели щи.</a:t>
            </a:r>
            <a:endParaRPr lang="ru-RU" sz="6000" b="1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Дети ходили в лес за грибами.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193</Words>
  <Application>Microsoft Office PowerPoint</Application>
  <PresentationFormat>Экран (4:3)</PresentationFormat>
  <Paragraphs>35</Paragraphs>
  <Slides>64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5" baseType="lpstr">
      <vt:lpstr>Тема Office</vt:lpstr>
      <vt:lpstr>Набор 9.</vt:lpstr>
      <vt:lpstr>Вода в море солёная на вкус.</vt:lpstr>
      <vt:lpstr>Слайд 3</vt:lpstr>
      <vt:lpstr>Наша страна борется за мир.</vt:lpstr>
      <vt:lpstr>Слайд 5</vt:lpstr>
      <vt:lpstr>Началась большая перемена.</vt:lpstr>
      <vt:lpstr>Слайд 7</vt:lpstr>
      <vt:lpstr>Дети ходили в лес за грибами.</vt:lpstr>
      <vt:lpstr>Слайд 9</vt:lpstr>
      <vt:lpstr>Руки надо мыть водой с мылом.</vt:lpstr>
      <vt:lpstr>Слайд 11</vt:lpstr>
      <vt:lpstr>Красивы улицы нашего города.</vt:lpstr>
      <vt:lpstr>Слайд 13</vt:lpstr>
      <vt:lpstr>Набор 9.</vt:lpstr>
      <vt:lpstr>Цветёт душистая черёмуха.</vt:lpstr>
      <vt:lpstr>Слайд 16</vt:lpstr>
      <vt:lpstr>Частый дождик мочит землю.</vt:lpstr>
      <vt:lpstr>Слайд 18</vt:lpstr>
      <vt:lpstr>Врач оказал мальчику помощь.</vt:lpstr>
      <vt:lpstr>Слайд 20</vt:lpstr>
      <vt:lpstr>Из тёплых краёв летят птицы.</vt:lpstr>
      <vt:lpstr>Слайд 22</vt:lpstr>
      <vt:lpstr>На реках, озёрах треснул лёд.</vt:lpstr>
      <vt:lpstr>Слайд 24</vt:lpstr>
      <vt:lpstr>До краёв полны машины с зерном.</vt:lpstr>
      <vt:lpstr>Слайд 26</vt:lpstr>
      <vt:lpstr>Набор 9.</vt:lpstr>
      <vt:lpstr>Стаи птиц потянулись на юг.</vt:lpstr>
      <vt:lpstr>Слайд 29</vt:lpstr>
      <vt:lpstr>Дети тихо отошли от оврага.</vt:lpstr>
      <vt:lpstr>Слайд 31</vt:lpstr>
      <vt:lpstr>Ольга ушла в рощу за грибами.</vt:lpstr>
      <vt:lpstr>Слайд 33</vt:lpstr>
      <vt:lpstr>В саду растут яблоки и груши.</vt:lpstr>
      <vt:lpstr>Слайд 35</vt:lpstr>
      <vt:lpstr>По влажной тропе ползёт жук.</vt:lpstr>
      <vt:lpstr>Слайд 37</vt:lpstr>
      <vt:lpstr>В воздухе пахло цветами, мёдом.</vt:lpstr>
      <vt:lpstr>Слайд 39</vt:lpstr>
      <vt:lpstr>Набор 9.</vt:lpstr>
      <vt:lpstr>Вода в море солёная на вкус.</vt:lpstr>
      <vt:lpstr>Слайд 42</vt:lpstr>
      <vt:lpstr>Богат животный мир Кубани.</vt:lpstr>
      <vt:lpstr>Слайд 44</vt:lpstr>
      <vt:lpstr>Овцы дают шерсть, кожу, мясо.</vt:lpstr>
      <vt:lpstr>Слайд 46</vt:lpstr>
      <vt:lpstr>В Краснодаре много театров.</vt:lpstr>
      <vt:lpstr>Слайд 48</vt:lpstr>
      <vt:lpstr>У реки Бейсуг тихое течение.</vt:lpstr>
      <vt:lpstr>Слайд 50</vt:lpstr>
      <vt:lpstr>Колхозники работают на лугу.</vt:lpstr>
      <vt:lpstr>Набор 9.</vt:lpstr>
      <vt:lpstr>Интересно узнавать новое!</vt:lpstr>
      <vt:lpstr>Слайд 54</vt:lpstr>
      <vt:lpstr>Всякому нужен и обед и ужин.</vt:lpstr>
      <vt:lpstr>Слайд 56</vt:lpstr>
      <vt:lpstr>В декабре снег покрыл землю.</vt:lpstr>
      <vt:lpstr>Слайд 58</vt:lpstr>
      <vt:lpstr>На картине нарисована река.</vt:lpstr>
      <vt:lpstr>Слайд 60</vt:lpstr>
      <vt:lpstr>Картофель – хлебу подспорье.</vt:lpstr>
      <vt:lpstr>Слайд 62</vt:lpstr>
      <vt:lpstr>В большой кастрюле кипели щи.</vt:lpstr>
      <vt:lpstr>Слайд 64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9.</dc:title>
  <dc:creator>Root</dc:creator>
  <cp:lastModifiedBy>Root</cp:lastModifiedBy>
  <cp:revision>2</cp:revision>
  <dcterms:created xsi:type="dcterms:W3CDTF">2011-04-18T15:59:35Z</dcterms:created>
  <dcterms:modified xsi:type="dcterms:W3CDTF">2011-04-18T16:19:16Z</dcterms:modified>
</cp:coreProperties>
</file>