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2E91-06F2-48A5-BA44-FF07C99F0A6F}" type="datetimeFigureOut">
              <a:rPr lang="ru-RU" smtClean="0"/>
              <a:pPr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6F037-8A4E-414D-BD35-86E8966E1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8.</a:t>
            </a:r>
            <a:endParaRPr lang="ru-RU" sz="9600" b="1" dirty="0"/>
          </a:p>
        </p:txBody>
      </p:sp>
      <p:pic>
        <p:nvPicPr>
          <p:cNvPr id="1026" name="Picture 2" descr="C:\Users\Root\Desktop\6721309964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1858020" cy="2663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929618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Помогай своему товарищу.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Быть здоровым очень важно.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8.</a:t>
            </a:r>
            <a:endParaRPr lang="ru-RU" sz="9600" b="1" dirty="0"/>
          </a:p>
        </p:txBody>
      </p:sp>
      <p:pic>
        <p:nvPicPr>
          <p:cNvPr id="2050" name="Picture 2" descr="C:\Users\Root\Desktop\1_s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14686"/>
            <a:ext cx="3132150" cy="3030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У Кати куклы.</a:t>
            </a:r>
            <a:endParaRPr lang="ru-RU" sz="60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Лёд стал крепкий.</a:t>
            </a:r>
            <a:endParaRPr lang="ru-RU" sz="6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Быстро шагает весна.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Идёт дождик.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Пахнет душистый ландыш.</a:t>
            </a:r>
            <a:endParaRPr lang="ru-RU" sz="6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Плоды шиповника полезны.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Какой свежий воздух в лесу!</a:t>
            </a:r>
            <a:endParaRPr lang="ru-RU" sz="6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8.</a:t>
            </a:r>
            <a:endParaRPr lang="ru-RU" sz="9600" b="1" dirty="0"/>
          </a:p>
        </p:txBody>
      </p:sp>
      <p:pic>
        <p:nvPicPr>
          <p:cNvPr id="3074" name="Picture 2" descr="C:\Users\Root\Desktop\6a00e55231aaac8834013486554db3970c-800w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714620"/>
            <a:ext cx="2498725" cy="2974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Дети играют.</a:t>
            </a:r>
            <a:endParaRPr lang="ru-RU" sz="60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Мне было грустно.</a:t>
            </a:r>
            <a:endParaRPr lang="ru-RU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Настал тёплый апрель.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Наступил поздний вечер.</a:t>
            </a:r>
            <a:endParaRPr lang="ru-RU" sz="60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небе появилась радуга.</a:t>
            </a:r>
            <a:endParaRPr lang="ru-RU" sz="60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 меня есть любимая поляна.</a:t>
            </a:r>
            <a:endParaRPr lang="ru-RU" sz="60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8.</a:t>
            </a:r>
            <a:endParaRPr lang="ru-RU" sz="9600" b="1" dirty="0"/>
          </a:p>
        </p:txBody>
      </p:sp>
      <p:pic>
        <p:nvPicPr>
          <p:cNvPr id="4098" name="Picture 2" descr="C:\Users\Root\Desktop\school_collect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75" y="2571744"/>
            <a:ext cx="4954646" cy="3841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Летает сова.</a:t>
            </a:r>
            <a:endParaRPr lang="ru-RU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Мы любим Москву.</a:t>
            </a:r>
            <a:endParaRPr lang="ru-RU" sz="60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Мы любим Кубань.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На полях сеют ячмень.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Поспели сладкие арбузы.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Кубань – жемчужина России.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Все любят душистый чай.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8.</a:t>
            </a:r>
            <a:endParaRPr lang="ru-RU" sz="9600" b="1" dirty="0"/>
          </a:p>
        </p:txBody>
      </p:sp>
      <p:pic>
        <p:nvPicPr>
          <p:cNvPr id="1026" name="Picture 2" descr="C:\Users\Root\Desktop\20bfbc32cd40293033c0a9b935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857496"/>
            <a:ext cx="3092456" cy="3092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Ход направо.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Енот живёт в лесу.</a:t>
            </a:r>
            <a:endParaRPr lang="ru-RU" sz="60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Аптека в нашем доме.</a:t>
            </a:r>
            <a:endParaRPr lang="ru-RU" sz="6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балконе растут цветы.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Приятно есть котлету.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Бабушка печёт пирог.</a:t>
            </a:r>
            <a:endParaRPr lang="ru-RU" sz="60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Каков отец, таков и молодец.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У Андрея чистая тетрадь.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147</Words>
  <Application>Microsoft Office PowerPoint</Application>
  <PresentationFormat>Экран (4:3)</PresentationFormat>
  <Paragraphs>35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Тема Office</vt:lpstr>
      <vt:lpstr>Набор 8.</vt:lpstr>
      <vt:lpstr>Идёт дождик.</vt:lpstr>
      <vt:lpstr>Слайд 3</vt:lpstr>
      <vt:lpstr>Мы любим Москву.</vt:lpstr>
      <vt:lpstr>Слайд 5</vt:lpstr>
      <vt:lpstr>Бабушка печёт пирог.</vt:lpstr>
      <vt:lpstr>Слайд 7</vt:lpstr>
      <vt:lpstr>У Андрея чистая тетрадь.</vt:lpstr>
      <vt:lpstr>Слайд 9</vt:lpstr>
      <vt:lpstr>Помогай своему товарищу.</vt:lpstr>
      <vt:lpstr>Слайд 11</vt:lpstr>
      <vt:lpstr>Быть здоровым очень важно.</vt:lpstr>
      <vt:lpstr>Набор 8.</vt:lpstr>
      <vt:lpstr>У Кати куклы.</vt:lpstr>
      <vt:lpstr>Слайд 15</vt:lpstr>
      <vt:lpstr>Лёд стал крепкий.</vt:lpstr>
      <vt:lpstr>Слайд 17</vt:lpstr>
      <vt:lpstr>Быстро шагает весна.</vt:lpstr>
      <vt:lpstr>Слайд 19</vt:lpstr>
      <vt:lpstr>Пахнет душистый ландыш.</vt:lpstr>
      <vt:lpstr>Слайд 21</vt:lpstr>
      <vt:lpstr>Плоды шиповника полезны.</vt:lpstr>
      <vt:lpstr>Слайд 23</vt:lpstr>
      <vt:lpstr>Какой свежий воздух в лесу!</vt:lpstr>
      <vt:lpstr>Слайд 25</vt:lpstr>
      <vt:lpstr>Набор 8.</vt:lpstr>
      <vt:lpstr>Дети играют.</vt:lpstr>
      <vt:lpstr>Слайд 28</vt:lpstr>
      <vt:lpstr>Мне было грустно.</vt:lpstr>
      <vt:lpstr>Слайд 30</vt:lpstr>
      <vt:lpstr>Настал тёплый апрель.</vt:lpstr>
      <vt:lpstr>Слайд 32</vt:lpstr>
      <vt:lpstr>Наступил поздний вечер.</vt:lpstr>
      <vt:lpstr>Слайд 34</vt:lpstr>
      <vt:lpstr>На небе появилась радуга.</vt:lpstr>
      <vt:lpstr>Слайд 36</vt:lpstr>
      <vt:lpstr>У меня есть любимая поляна.</vt:lpstr>
      <vt:lpstr>Набор 8.</vt:lpstr>
      <vt:lpstr>Летает сова.</vt:lpstr>
      <vt:lpstr>Слайд 40</vt:lpstr>
      <vt:lpstr>Мы любим Кубань.</vt:lpstr>
      <vt:lpstr>Слайд 42</vt:lpstr>
      <vt:lpstr>На полях сеют ячмень.</vt:lpstr>
      <vt:lpstr>Слайд 44</vt:lpstr>
      <vt:lpstr>Поспели сладкие арбузы.</vt:lpstr>
      <vt:lpstr>Слайд 46</vt:lpstr>
      <vt:lpstr>Кубань – жемчужина России.</vt:lpstr>
      <vt:lpstr>Слайд 48</vt:lpstr>
      <vt:lpstr>Все любят душистый чай.</vt:lpstr>
      <vt:lpstr>Набор 8.</vt:lpstr>
      <vt:lpstr>Ход направо.</vt:lpstr>
      <vt:lpstr>Слайд 52</vt:lpstr>
      <vt:lpstr>Енот живёт в лесу.</vt:lpstr>
      <vt:lpstr>Слайд 54</vt:lpstr>
      <vt:lpstr>Аптека в нашем доме.</vt:lpstr>
      <vt:lpstr>Слайд 56</vt:lpstr>
      <vt:lpstr>На балконе растут цветы.</vt:lpstr>
      <vt:lpstr>Слайд 58</vt:lpstr>
      <vt:lpstr>Приятно есть котлету.</vt:lpstr>
      <vt:lpstr>Слайд 60</vt:lpstr>
      <vt:lpstr>Каков отец, таков и молодец.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8.</dc:title>
  <dc:creator>Root</dc:creator>
  <cp:lastModifiedBy>Root</cp:lastModifiedBy>
  <cp:revision>3</cp:revision>
  <dcterms:created xsi:type="dcterms:W3CDTF">2011-04-18T14:49:37Z</dcterms:created>
  <dcterms:modified xsi:type="dcterms:W3CDTF">2011-04-18T15:59:27Z</dcterms:modified>
</cp:coreProperties>
</file>