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4" r:id="rId28"/>
    <p:sldId id="283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7" r:id="rId41"/>
    <p:sldId id="296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AAED-CD22-4134-868A-43CC369031A8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22B9-C369-4AF3-8F9A-A97D416CD0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AAED-CD22-4134-868A-43CC369031A8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22B9-C369-4AF3-8F9A-A97D416CD0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AAED-CD22-4134-868A-43CC369031A8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22B9-C369-4AF3-8F9A-A97D416CD0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AAED-CD22-4134-868A-43CC369031A8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22B9-C369-4AF3-8F9A-A97D416CD0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AAED-CD22-4134-868A-43CC369031A8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22B9-C369-4AF3-8F9A-A97D416CD0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AAED-CD22-4134-868A-43CC369031A8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22B9-C369-4AF3-8F9A-A97D416CD0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AAED-CD22-4134-868A-43CC369031A8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22B9-C369-4AF3-8F9A-A97D416CD0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AAED-CD22-4134-868A-43CC369031A8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22B9-C369-4AF3-8F9A-A97D416CD0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AAED-CD22-4134-868A-43CC369031A8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22B9-C369-4AF3-8F9A-A97D416CD0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AAED-CD22-4134-868A-43CC369031A8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22B9-C369-4AF3-8F9A-A97D416CD0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AAED-CD22-4134-868A-43CC369031A8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22B9-C369-4AF3-8F9A-A97D416CD0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9AAED-CD22-4134-868A-43CC369031A8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522B9-C369-4AF3-8F9A-A97D416CD05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7.</a:t>
            </a:r>
            <a:endParaRPr lang="ru-RU" sz="9600" b="1" dirty="0"/>
          </a:p>
        </p:txBody>
      </p:sp>
      <p:pic>
        <p:nvPicPr>
          <p:cNvPr id="1026" name="Picture 2" descr="C:\Users\Root\Desktop\slide0022_image0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857496"/>
            <a:ext cx="3125788" cy="30210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Моя сестра работает на фабрике.</a:t>
            </a:r>
            <a:endParaRPr lang="ru-RU" sz="6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Ласково грело весеннее солнце.</a:t>
            </a:r>
            <a:endParaRPr lang="ru-RU" sz="6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3643338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7.</a:t>
            </a:r>
            <a:endParaRPr lang="ru-RU" sz="9600" b="1" dirty="0"/>
          </a:p>
        </p:txBody>
      </p:sp>
      <p:pic>
        <p:nvPicPr>
          <p:cNvPr id="2050" name="Picture 2" descr="C:\Users\Root\Desktop\post-15204-1251807867_thum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429000"/>
            <a:ext cx="2759085" cy="2943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На краю леса краснеет рябинка.</a:t>
            </a:r>
            <a:endParaRPr lang="ru-RU" sz="60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251142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Птицы улетели в жаркие страны.</a:t>
            </a:r>
            <a:endParaRPr lang="ru-RU" sz="60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279717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По утрам бывают лёгкие морозы.</a:t>
            </a:r>
            <a:endParaRPr lang="ru-RU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858280" cy="279717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Небо покрылось серыми тучами.</a:t>
            </a:r>
            <a:endParaRPr lang="ru-RU" sz="60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 кустах шуршит ежиха с ежатами.</a:t>
            </a:r>
            <a:endParaRPr lang="ru-RU" sz="60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858280" cy="3011486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У орла жилище из старых сучьев.</a:t>
            </a:r>
            <a:endParaRPr lang="ru-RU" sz="60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278608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Яркое солнышко и сильный мороз.</a:t>
            </a:r>
            <a:endParaRPr lang="ru-RU" sz="60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5800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7.</a:t>
            </a:r>
            <a:endParaRPr lang="ru-RU" sz="9600" b="1" dirty="0"/>
          </a:p>
        </p:txBody>
      </p:sp>
      <p:pic>
        <p:nvPicPr>
          <p:cNvPr id="3074" name="Picture 2" descr="C:\Users\Root\Desktop\app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071810"/>
            <a:ext cx="3455994" cy="29798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Большой ком снега упал с сосны.</a:t>
            </a:r>
            <a:endParaRPr lang="ru-RU" sz="60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6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Застучали частые капли дождя.</a:t>
            </a:r>
            <a:endParaRPr lang="ru-RU" sz="60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272573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На лугу много душистых цветов.</a:t>
            </a:r>
            <a:endParaRPr lang="ru-RU" sz="6000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Послышались глухие раскаты.</a:t>
            </a:r>
            <a:endParaRPr lang="ru-RU" sz="6000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6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Лесной дятел стучит по стволу.</a:t>
            </a:r>
            <a:endParaRPr lang="ru-RU" sz="6000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786842" cy="286861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Набежала туча и закрыла небо.</a:t>
            </a:r>
            <a:endParaRPr lang="ru-RU" sz="6000" b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258285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Дети посадили во дворе акацию.</a:t>
            </a:r>
            <a:endParaRPr lang="ru-RU" sz="6000" b="1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5800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7.</a:t>
            </a:r>
            <a:endParaRPr lang="ru-RU" sz="9600" b="1" dirty="0"/>
          </a:p>
        </p:txBody>
      </p:sp>
      <p:pic>
        <p:nvPicPr>
          <p:cNvPr id="4098" name="Picture 2" descr="C:\Users\Root\Desktop\det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286124"/>
            <a:ext cx="2850193" cy="27543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4296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Кукуруза даёт высокие урожаи.</a:t>
            </a:r>
            <a:endParaRPr lang="ru-RU" sz="6000" b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3011486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Зимой чаще идут дожди, снег.</a:t>
            </a:r>
            <a:endParaRPr lang="ru-RU" sz="6000" b="1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286861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Озимую пшеницу убирают в июле.</a:t>
            </a:r>
            <a:endParaRPr lang="ru-RU" sz="6000" b="1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6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Богат наш край садами и хлебами.</a:t>
            </a:r>
            <a:endParaRPr lang="ru-RU" sz="6000" b="1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3011486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Склоны оврагов поросли травой.</a:t>
            </a:r>
            <a:endParaRPr lang="ru-RU" sz="6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315436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 марте зацветают фиалки в лесу.</a:t>
            </a:r>
            <a:endParaRPr lang="ru-RU" sz="6000" b="1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0114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7.</a:t>
            </a:r>
            <a:endParaRPr lang="ru-RU" sz="9600" b="1" dirty="0"/>
          </a:p>
        </p:txBody>
      </p:sp>
      <p:pic>
        <p:nvPicPr>
          <p:cNvPr id="5122" name="Picture 2" descr="C:\Users\Root\Desktop\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2928934"/>
            <a:ext cx="2230456" cy="28182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2297106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По аллеям парка гуляют ребята.</a:t>
            </a:r>
            <a:endParaRPr lang="ru-RU" sz="6000" b="1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Автобус подъехал к остановке.</a:t>
            </a:r>
            <a:endParaRPr lang="ru-RU" sz="6000" b="1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322580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Жёлтые цыплята клевали зёрна.</a:t>
            </a:r>
            <a:endParaRPr lang="ru-RU" sz="6000" b="1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6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Птицы устремились вглубь леса.</a:t>
            </a:r>
            <a:endParaRPr lang="ru-RU" sz="6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4296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Бабушка купили внуку букварь.</a:t>
            </a:r>
            <a:endParaRPr lang="ru-RU" sz="6000" b="1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858280" cy="3011486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Горячий привет передал мой друг.</a:t>
            </a:r>
            <a:endParaRPr lang="ru-RU" sz="6000" b="1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Налево пойдёшь – коня потеряешь.</a:t>
            </a:r>
            <a:endParaRPr lang="ru-RU" sz="6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Землю согрело тёплое солнышко.</a:t>
            </a:r>
            <a:endParaRPr lang="ru-RU" sz="6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189</Words>
  <Application>Microsoft Office PowerPoint</Application>
  <PresentationFormat>Экран (4:3)</PresentationFormat>
  <Paragraphs>35</Paragraphs>
  <Slides>63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63</vt:i4>
      </vt:variant>
    </vt:vector>
  </HeadingPairs>
  <TitlesOfParts>
    <vt:vector size="64" baseType="lpstr">
      <vt:lpstr>Тема Office</vt:lpstr>
      <vt:lpstr>Набор 7.</vt:lpstr>
      <vt:lpstr>Небо покрылось серыми тучами.</vt:lpstr>
      <vt:lpstr>Слайд 3</vt:lpstr>
      <vt:lpstr>Дети посадили во дворе акацию.</vt:lpstr>
      <vt:lpstr>Слайд 5</vt:lpstr>
      <vt:lpstr>Бабушка купили внуку букварь.</vt:lpstr>
      <vt:lpstr>Слайд 7</vt:lpstr>
      <vt:lpstr>Землю согрело тёплое солнышко.</vt:lpstr>
      <vt:lpstr>Слайд 9</vt:lpstr>
      <vt:lpstr>Моя сестра работает на фабрике.</vt:lpstr>
      <vt:lpstr>Слайд 11</vt:lpstr>
      <vt:lpstr>Ласково грело весеннее солнце.</vt:lpstr>
      <vt:lpstr>Слайд 13</vt:lpstr>
      <vt:lpstr>Набор 7.</vt:lpstr>
      <vt:lpstr>На краю леса краснеет рябинка.</vt:lpstr>
      <vt:lpstr>Слайд 16</vt:lpstr>
      <vt:lpstr>Птицы улетели в жаркие страны.</vt:lpstr>
      <vt:lpstr>Слайд 18</vt:lpstr>
      <vt:lpstr>По утрам бывают лёгкие морозы.</vt:lpstr>
      <vt:lpstr>Слайд 20</vt:lpstr>
      <vt:lpstr>В кустах шуршит ежиха с ежатами.</vt:lpstr>
      <vt:lpstr>Слайд 22</vt:lpstr>
      <vt:lpstr>У орла жилище из старых сучьев.</vt:lpstr>
      <vt:lpstr>Слайд 24</vt:lpstr>
      <vt:lpstr>Яркое солнышко и сильный мороз.</vt:lpstr>
      <vt:lpstr>Слайд 26</vt:lpstr>
      <vt:lpstr>Набор 7.</vt:lpstr>
      <vt:lpstr>Большой ком снега упал с сосны.</vt:lpstr>
      <vt:lpstr>Слайд 29</vt:lpstr>
      <vt:lpstr>Застучали частые капли дождя.</vt:lpstr>
      <vt:lpstr>Слайд 31</vt:lpstr>
      <vt:lpstr>На лугу много душистых цветов.</vt:lpstr>
      <vt:lpstr>Слайд 33</vt:lpstr>
      <vt:lpstr>Послышались глухие раскаты.</vt:lpstr>
      <vt:lpstr>Слайд 35</vt:lpstr>
      <vt:lpstr>Лесной дятел стучит по стволу.</vt:lpstr>
      <vt:lpstr>Слайд 37</vt:lpstr>
      <vt:lpstr>Набежала туча и закрыла небо.</vt:lpstr>
      <vt:lpstr>Слайд 39</vt:lpstr>
      <vt:lpstr>Набор 7.</vt:lpstr>
      <vt:lpstr>Кукуруза даёт высокие урожаи.</vt:lpstr>
      <vt:lpstr>Слайд 42</vt:lpstr>
      <vt:lpstr>Зимой чаще идут дожди, снег.</vt:lpstr>
      <vt:lpstr>Слайд 44</vt:lpstr>
      <vt:lpstr>Озимую пшеницу убирают в июле.</vt:lpstr>
      <vt:lpstr>Слайд 46</vt:lpstr>
      <vt:lpstr>Богат наш край садами и хлебами.</vt:lpstr>
      <vt:lpstr>Слайд 48</vt:lpstr>
      <vt:lpstr>Склоны оврагов поросли травой.</vt:lpstr>
      <vt:lpstr>Слайд 50</vt:lpstr>
      <vt:lpstr>В марте зацветают фиалки в лесу.</vt:lpstr>
      <vt:lpstr>Набор 7.</vt:lpstr>
      <vt:lpstr>По аллеям парка гуляют ребята.</vt:lpstr>
      <vt:lpstr>Слайд 54</vt:lpstr>
      <vt:lpstr>Автобус подъехал к остановке.</vt:lpstr>
      <vt:lpstr>Слайд 56</vt:lpstr>
      <vt:lpstr>Жёлтые цыплята клевали зёрна.</vt:lpstr>
      <vt:lpstr>Слайд 58</vt:lpstr>
      <vt:lpstr>Птицы устремились вглубь леса.</vt:lpstr>
      <vt:lpstr>Слайд 60</vt:lpstr>
      <vt:lpstr>Горячий привет передал мой друг.</vt:lpstr>
      <vt:lpstr>Слайд 62</vt:lpstr>
      <vt:lpstr>Налево пойдёшь – коня потеряешь.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Набор 7.</dc:title>
  <dc:creator>Root</dc:creator>
  <cp:lastModifiedBy>Root</cp:lastModifiedBy>
  <cp:revision>3</cp:revision>
  <dcterms:created xsi:type="dcterms:W3CDTF">2011-04-18T14:20:16Z</dcterms:created>
  <dcterms:modified xsi:type="dcterms:W3CDTF">2011-04-18T14:49:33Z</dcterms:modified>
</cp:coreProperties>
</file>