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9" autoAdjust="0"/>
    <p:restoredTop sz="94660"/>
  </p:normalViewPr>
  <p:slideViewPr>
    <p:cSldViewPr>
      <p:cViewPr varScale="1">
        <p:scale>
          <a:sx n="38" d="100"/>
          <a:sy n="3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DFD4-CD56-42E5-8F6E-2EEFAD26047B}" type="datetimeFigureOut">
              <a:rPr lang="ru-RU" smtClean="0"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DC70-FAD0-487C-9270-2FDDCF7335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6.</a:t>
            </a:r>
            <a:endParaRPr lang="ru-RU" sz="9600" b="1" dirty="0"/>
          </a:p>
        </p:txBody>
      </p:sp>
      <p:pic>
        <p:nvPicPr>
          <p:cNvPr id="1026" name="Picture 2" descr="C:\Users\Root\Desktop\3850b1be6f683ec06329507928cbfd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3713170" cy="2784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огород забрались цыплята.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715404" cy="3511552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/>
              <a:t>Мы жили возле берёзовой рощи.</a:t>
            </a:r>
            <a:endParaRPr lang="ru-RU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6.</a:t>
            </a:r>
            <a:endParaRPr lang="ru-RU" sz="9600" b="1" dirty="0"/>
          </a:p>
        </p:txBody>
      </p:sp>
      <p:pic>
        <p:nvPicPr>
          <p:cNvPr id="2050" name="Picture 2" descr="C:\Users\Root\Desktop\760171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86124"/>
            <a:ext cx="2436826" cy="302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Солнце спряталось за лесок.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Сильнее дует осенний ветер.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волнах плывёт белый парус.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Зимой река покрылась льдом.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октябре копают картофель.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Кругом разлит осенний покой.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572528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Смирнов Коля – рабочий завода.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6.</a:t>
            </a:r>
            <a:endParaRPr lang="ru-RU" sz="9600" b="1" dirty="0"/>
          </a:p>
        </p:txBody>
      </p:sp>
      <p:pic>
        <p:nvPicPr>
          <p:cNvPr id="3074" name="Picture 2" descr="C:\Users\Root\Desktop\38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500306"/>
            <a:ext cx="21240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 крыш падает частая капель.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сосне было старое гнездо.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 подъезда висит объявление.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/>
              <a:t>В траве гудит пушистый шмель.</a:t>
            </a:r>
            <a:endParaRPr lang="ru-RU" sz="5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Внимательно слушай учителя.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Повалил мелкий сыпучий снег.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Мальчик подарил маме цветы.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6.</a:t>
            </a:r>
            <a:endParaRPr lang="ru-RU" sz="9600" b="1" dirty="0"/>
          </a:p>
        </p:txBody>
      </p:sp>
      <p:pic>
        <p:nvPicPr>
          <p:cNvPr id="4100" name="Picture 4" descr="C:\Users\Root\Desktop\c27c5437272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4914882" cy="3634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полях золотится пшеница.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Чёрном море есть дельфины.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Мы живём в крае хлебов и песен.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Ейске лечат многие болезни.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Из портов Туапсе вывозят хлеб.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Осенью пашут поля под озимые.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6.</a:t>
            </a:r>
            <a:endParaRPr lang="ru-RU" sz="9600" b="1" dirty="0"/>
          </a:p>
        </p:txBody>
      </p:sp>
      <p:pic>
        <p:nvPicPr>
          <p:cNvPr id="5122" name="Picture 2" descr="C:\Users\Root\Desktop\s45398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71810"/>
            <a:ext cx="3937004" cy="2952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 улице мчался автомобиль.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Дети заняли места в вагонах.</a:t>
            </a:r>
            <a:endParaRPr lang="ru-RU" sz="6000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Васильки – это полевые цветы.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Дежурные стёрли пыль с доски.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786842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Одному ехать – и дорога длинна.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Лопата – молодец, говорит боец.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Колхозники работают на лугу.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179</Words>
  <Application>Microsoft Office PowerPoint</Application>
  <PresentationFormat>Экран (4:3)</PresentationFormat>
  <Paragraphs>34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Набор 6.</vt:lpstr>
      <vt:lpstr>Зимой река покрылась льдом.</vt:lpstr>
      <vt:lpstr>Слайд 3</vt:lpstr>
      <vt:lpstr>Мальчик подарил маме цветы.</vt:lpstr>
      <vt:lpstr>Слайд 5</vt:lpstr>
      <vt:lpstr>Дежурные стёрли пыль с доски.</vt:lpstr>
      <vt:lpstr>Слайд 7</vt:lpstr>
      <vt:lpstr>Колхозники работают на лугу.</vt:lpstr>
      <vt:lpstr>Слайд 9</vt:lpstr>
      <vt:lpstr>На огород забрались цыплята.</vt:lpstr>
      <vt:lpstr>Слайд 11</vt:lpstr>
      <vt:lpstr>Мы жили возле берёзовой рощи.</vt:lpstr>
      <vt:lpstr>Слайд 13</vt:lpstr>
      <vt:lpstr>Набор 6.</vt:lpstr>
      <vt:lpstr>Солнце спряталось за лесок.</vt:lpstr>
      <vt:lpstr>Слайд 16</vt:lpstr>
      <vt:lpstr>Сильнее дует осенний ветер.</vt:lpstr>
      <vt:lpstr>Слайд 18</vt:lpstr>
      <vt:lpstr>На волнах плывёт белый парус.</vt:lpstr>
      <vt:lpstr>Слайд 20</vt:lpstr>
      <vt:lpstr>В октябре копают картофель.</vt:lpstr>
      <vt:lpstr>Слайд 22</vt:lpstr>
      <vt:lpstr>Кругом разлит осенний покой.</vt:lpstr>
      <vt:lpstr>Слайд 24</vt:lpstr>
      <vt:lpstr>Смирнов Коля – рабочий завода.</vt:lpstr>
      <vt:lpstr>Слайд 26</vt:lpstr>
      <vt:lpstr>Набор 6.</vt:lpstr>
      <vt:lpstr>С крыш падает частая капель.</vt:lpstr>
      <vt:lpstr>Слайд 29</vt:lpstr>
      <vt:lpstr>На сосне было старое гнездо.</vt:lpstr>
      <vt:lpstr>Слайд 31</vt:lpstr>
      <vt:lpstr>У подъезда висит объявление.</vt:lpstr>
      <vt:lpstr>Слайд 33</vt:lpstr>
      <vt:lpstr>В траве гудит пушистый шмель.</vt:lpstr>
      <vt:lpstr>Слайд 35</vt:lpstr>
      <vt:lpstr>Внимательно слушай учителя.</vt:lpstr>
      <vt:lpstr>Слайд 37</vt:lpstr>
      <vt:lpstr>Повалил мелкий сыпучий снег.</vt:lpstr>
      <vt:lpstr>Слайд 39</vt:lpstr>
      <vt:lpstr>Набор 6.</vt:lpstr>
      <vt:lpstr>На полях золотится пшеница.</vt:lpstr>
      <vt:lpstr>Слайд 42</vt:lpstr>
      <vt:lpstr>В Чёрном море есть дельфины.</vt:lpstr>
      <vt:lpstr>Слайд 44</vt:lpstr>
      <vt:lpstr>Мы живём в крае хлебов и песен.</vt:lpstr>
      <vt:lpstr>Слайд 46</vt:lpstr>
      <vt:lpstr>В Ейске лечат многие болезни.</vt:lpstr>
      <vt:lpstr>Слайд 48</vt:lpstr>
      <vt:lpstr>Из портов Туапсе вывозят хлеб.</vt:lpstr>
      <vt:lpstr>Слайд 50</vt:lpstr>
      <vt:lpstr>Осенью пашут поля под озимые.</vt:lpstr>
      <vt:lpstr>Слайд 52</vt:lpstr>
      <vt:lpstr>Набор 6.</vt:lpstr>
      <vt:lpstr>По улице мчался автомобиль.</vt:lpstr>
      <vt:lpstr>Слайд 55</vt:lpstr>
      <vt:lpstr>Дети заняли места в вагонах.</vt:lpstr>
      <vt:lpstr>Слайд 57</vt:lpstr>
      <vt:lpstr>Васильки – это полевые цветы.</vt:lpstr>
      <vt:lpstr>Слайд 59</vt:lpstr>
      <vt:lpstr>Одному ехать – и дорога длинна.</vt:lpstr>
      <vt:lpstr>Слайд 61</vt:lpstr>
      <vt:lpstr>Лопата – молодец, говорит боец.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6.</dc:title>
  <dc:creator>Root</dc:creator>
  <cp:lastModifiedBy>Root</cp:lastModifiedBy>
  <cp:revision>12</cp:revision>
  <dcterms:created xsi:type="dcterms:W3CDTF">2011-04-17T04:37:47Z</dcterms:created>
  <dcterms:modified xsi:type="dcterms:W3CDTF">2011-04-17T06:32:10Z</dcterms:modified>
</cp:coreProperties>
</file>