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6E0A7-5A9B-4B50-9A6E-4E36533AC3A2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DEBE-5E9E-4618-82F0-9E688D700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5.</a:t>
            </a:r>
            <a:endParaRPr lang="ru-RU" sz="9600" b="1" dirty="0"/>
          </a:p>
        </p:txBody>
      </p:sp>
      <p:pic>
        <p:nvPicPr>
          <p:cNvPr id="1026" name="Picture 2" descr="C:\Users\Root\Desktop\xfy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286124"/>
            <a:ext cx="3524242" cy="264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15436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Город Киев стоит на Днепре.</a:t>
            </a:r>
            <a:endParaRPr lang="ru-RU" sz="5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97238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В лесу собирают землянику.</a:t>
            </a:r>
            <a:endParaRPr lang="ru-RU" sz="5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5.</a:t>
            </a:r>
            <a:endParaRPr lang="ru-RU" sz="9600" b="1" dirty="0"/>
          </a:p>
        </p:txBody>
      </p:sp>
      <p:pic>
        <p:nvPicPr>
          <p:cNvPr id="2050" name="Picture 2" descr="C:\Users\Root\Desktop\6721309964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071810"/>
            <a:ext cx="2087231" cy="2992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Не опаздывай на занятия.</a:t>
            </a:r>
            <a:endParaRPr lang="ru-RU" sz="5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011486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Тёмная туча закрыла небо.</a:t>
            </a:r>
            <a:endParaRPr lang="ru-RU" sz="5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Ребята часто ходят в рощу.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65429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Солнышко светит и греет.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51155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Наденет белую шубу песец.</a:t>
            </a:r>
            <a:endParaRPr lang="ru-RU" sz="5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79717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Белка скрылась в чаще леса.</a:t>
            </a:r>
            <a:endParaRPr lang="ru-RU" sz="5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379730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Вороны живут у нас повсюду.</a:t>
            </a:r>
            <a:endParaRPr lang="ru-RU" sz="54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Набор 5.</a:t>
            </a:r>
            <a:endParaRPr lang="ru-RU" sz="9600" b="1" dirty="0"/>
          </a:p>
        </p:txBody>
      </p:sp>
      <p:pic>
        <p:nvPicPr>
          <p:cNvPr id="1026" name="Picture 2" descr="C:\Users\Root\Desktop\20091201081455!0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071810"/>
            <a:ext cx="2219304" cy="3393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Набухли и лопнули почки.</a:t>
            </a:r>
            <a:endParaRPr lang="ru-RU" sz="5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79717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Дежурный раздал тетради.</a:t>
            </a:r>
            <a:endParaRPr lang="ru-RU" sz="5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86861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Хлынул дождь как из ведра.</a:t>
            </a:r>
            <a:endParaRPr lang="ru-RU" sz="54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79717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Конь Воронок бежит рысью.</a:t>
            </a:r>
            <a:endParaRPr lang="ru-RU" sz="54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94004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Смолою пахнет сосновый бор.</a:t>
            </a:r>
            <a:endParaRPr lang="ru-RU" sz="48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86874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В гнезде спит рыжий зверёк.</a:t>
            </a:r>
            <a:endParaRPr lang="ru-RU" sz="54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Федя решил задачу.</a:t>
            </a:r>
            <a:endParaRPr lang="ru-RU" sz="60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5.</a:t>
            </a:r>
            <a:endParaRPr lang="ru-RU" sz="9600" b="1" dirty="0"/>
          </a:p>
        </p:txBody>
      </p:sp>
      <p:pic>
        <p:nvPicPr>
          <p:cNvPr id="2050" name="Picture 2" descr="C:\Users\Root\Desktop\risunok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86058"/>
            <a:ext cx="6715172" cy="3574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Посевы риса любят влагу.</a:t>
            </a:r>
            <a:endParaRPr lang="ru-RU" sz="54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97238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В озере </a:t>
            </a:r>
            <a:r>
              <a:rPr lang="ru-RU" sz="5400" b="1" dirty="0" err="1" smtClean="0"/>
              <a:t>Кардывач</a:t>
            </a:r>
            <a:r>
              <a:rPr lang="ru-RU" sz="5400" b="1" dirty="0" smtClean="0"/>
              <a:t> рыбы нет.</a:t>
            </a:r>
            <a:endParaRPr lang="ru-RU" sz="54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Кубанская степь красива.</a:t>
            </a:r>
            <a:endParaRPr lang="ru-RU" sz="54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В Тамани растёт виноград.</a:t>
            </a:r>
            <a:endParaRPr lang="ru-RU" sz="54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86874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Красивы улицы города Сочи.</a:t>
            </a:r>
            <a:endParaRPr lang="ru-RU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15436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На реке </a:t>
            </a:r>
            <a:r>
              <a:rPr lang="ru-RU" sz="5400" b="1" dirty="0" err="1" smtClean="0"/>
              <a:t>Агура</a:t>
            </a:r>
            <a:r>
              <a:rPr lang="ru-RU" sz="5400" b="1" dirty="0" smtClean="0"/>
              <a:t> есть водопад.</a:t>
            </a:r>
            <a:endParaRPr lang="ru-RU" sz="54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5.</a:t>
            </a:r>
            <a:endParaRPr lang="ru-RU" sz="9600" b="1" dirty="0"/>
          </a:p>
        </p:txBody>
      </p:sp>
      <p:pic>
        <p:nvPicPr>
          <p:cNvPr id="3074" name="Picture 2" descr="C:\Users\Root\Desktop\1291932678pod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286124"/>
            <a:ext cx="2917636" cy="3089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940048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В аквариуме живут рыбки.</a:t>
            </a:r>
            <a:endParaRPr lang="ru-RU" sz="5400" b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71876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Кто альбом раскрасил наш?</a:t>
            </a:r>
            <a:endParaRPr lang="ru-RU" sz="5400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79717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Летний день месяц кормит.</a:t>
            </a:r>
            <a:endParaRPr lang="ru-RU" sz="5400" b="1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72586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Загорелась в небе зорька.</a:t>
            </a:r>
            <a:endParaRPr lang="ru-RU" sz="6000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368676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Мы повстречаемся в метро.</a:t>
            </a:r>
            <a:endParaRPr lang="ru-RU" sz="5400" b="1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258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Берём книги из библиотеки.</a:t>
            </a:r>
            <a:endParaRPr lang="ru-RU" sz="5400" b="1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258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Мой адрес остался прежним.</a:t>
            </a:r>
            <a:endParaRPr lang="ru-RU" sz="5400" b="1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51155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На деревьях сверкал иней.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170</Words>
  <Application>Microsoft Office PowerPoint</Application>
  <PresentationFormat>Экран (4:3)</PresentationFormat>
  <Paragraphs>35</Paragraphs>
  <Slides>65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Тема Office</vt:lpstr>
      <vt:lpstr>Набор 5.</vt:lpstr>
      <vt:lpstr>Солнышко светит и греет.</vt:lpstr>
      <vt:lpstr>Слайд 3</vt:lpstr>
      <vt:lpstr>Федя решил задачу.</vt:lpstr>
      <vt:lpstr>Слайд 5</vt:lpstr>
      <vt:lpstr>Загорелась в небе зорька.</vt:lpstr>
      <vt:lpstr>Слайд 7</vt:lpstr>
      <vt:lpstr>На деревьях сверкал иней.</vt:lpstr>
      <vt:lpstr>Слайд 9</vt:lpstr>
      <vt:lpstr>Город Киев стоит на Днепре.</vt:lpstr>
      <vt:lpstr>Слайд 11</vt:lpstr>
      <vt:lpstr>В лесу собирают землянику.</vt:lpstr>
      <vt:lpstr>Слайд 13</vt:lpstr>
      <vt:lpstr>Набор 5.</vt:lpstr>
      <vt:lpstr>Не опаздывай на занятия.</vt:lpstr>
      <vt:lpstr>Слайд 16</vt:lpstr>
      <vt:lpstr>Тёмная туча закрыла небо.</vt:lpstr>
      <vt:lpstr>Слайд 18</vt:lpstr>
      <vt:lpstr>Ребята часто ходят в рощу.</vt:lpstr>
      <vt:lpstr>Слайд 20</vt:lpstr>
      <vt:lpstr>Наденет белую шубу песец.</vt:lpstr>
      <vt:lpstr>Слайд 22</vt:lpstr>
      <vt:lpstr>Белка скрылась в чаще леса.</vt:lpstr>
      <vt:lpstr>Слайд 24</vt:lpstr>
      <vt:lpstr>Вороны живут у нас повсюду.</vt:lpstr>
      <vt:lpstr>Слайд 26</vt:lpstr>
      <vt:lpstr>Набор 5.</vt:lpstr>
      <vt:lpstr>Набухли и лопнули почки.</vt:lpstr>
      <vt:lpstr>Слайд 29</vt:lpstr>
      <vt:lpstr>Дежурный раздал тетради.</vt:lpstr>
      <vt:lpstr>Слайд 31</vt:lpstr>
      <vt:lpstr>Хлынул дождь как из ведра.</vt:lpstr>
      <vt:lpstr>Слайд 33</vt:lpstr>
      <vt:lpstr>Конь Воронок бежит рысью.</vt:lpstr>
      <vt:lpstr>Слайд 35</vt:lpstr>
      <vt:lpstr>Смолою пахнет сосновый бор.</vt:lpstr>
      <vt:lpstr>Слайд 37</vt:lpstr>
      <vt:lpstr>В гнезде спит рыжий зверёк.</vt:lpstr>
      <vt:lpstr>Слайд 39</vt:lpstr>
      <vt:lpstr>Набор 5.</vt:lpstr>
      <vt:lpstr>Посевы риса любят влагу.</vt:lpstr>
      <vt:lpstr>Слайд 42</vt:lpstr>
      <vt:lpstr>В озере Кардывач рыбы нет.</vt:lpstr>
      <vt:lpstr>Слайд 44</vt:lpstr>
      <vt:lpstr>Кубанская степь красива.</vt:lpstr>
      <vt:lpstr>Слайд 46</vt:lpstr>
      <vt:lpstr>В Тамани растёт виноград.</vt:lpstr>
      <vt:lpstr>Слайд 48</vt:lpstr>
      <vt:lpstr>Красивы улицы города Сочи.</vt:lpstr>
      <vt:lpstr>Слайд 50</vt:lpstr>
      <vt:lpstr>На реке Агура есть водопад.</vt:lpstr>
      <vt:lpstr>Слайд 52</vt:lpstr>
      <vt:lpstr>Набор 5.</vt:lpstr>
      <vt:lpstr>В аквариуме живут рыбки.</vt:lpstr>
      <vt:lpstr>Слайд 55</vt:lpstr>
      <vt:lpstr>Кто альбом раскрасил наш?</vt:lpstr>
      <vt:lpstr>Слайд 57</vt:lpstr>
      <vt:lpstr>Летний день месяц кормит.</vt:lpstr>
      <vt:lpstr>Слайд 59</vt:lpstr>
      <vt:lpstr>Мы повстречаемся в метро.</vt:lpstr>
      <vt:lpstr>Слайд 61</vt:lpstr>
      <vt:lpstr>Берём книги из библиотеки.</vt:lpstr>
      <vt:lpstr>Слайд 63</vt:lpstr>
      <vt:lpstr>Мой адрес остался прежним.</vt:lpstr>
      <vt:lpstr>Слайд 65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5.</dc:title>
  <dc:creator>Root</dc:creator>
  <cp:lastModifiedBy>Root</cp:lastModifiedBy>
  <cp:revision>4</cp:revision>
  <dcterms:created xsi:type="dcterms:W3CDTF">2011-04-03T14:38:43Z</dcterms:created>
  <dcterms:modified xsi:type="dcterms:W3CDTF">2011-04-03T18:57:16Z</dcterms:modified>
</cp:coreProperties>
</file>