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9" r:id="rId6"/>
    <p:sldId id="268" r:id="rId7"/>
    <p:sldId id="267" r:id="rId8"/>
    <p:sldId id="266" r:id="rId9"/>
    <p:sldId id="277" r:id="rId10"/>
    <p:sldId id="276" r:id="rId11"/>
    <p:sldId id="275" r:id="rId12"/>
    <p:sldId id="279" r:id="rId13"/>
    <p:sldId id="281" r:id="rId14"/>
    <p:sldId id="274" r:id="rId15"/>
    <p:sldId id="273" r:id="rId16"/>
    <p:sldId id="272" r:id="rId17"/>
    <p:sldId id="271" r:id="rId18"/>
    <p:sldId id="280" r:id="rId19"/>
    <p:sldId id="270" r:id="rId20"/>
    <p:sldId id="278" r:id="rId21"/>
    <p:sldId id="284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0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A9D1-CAFC-4D4E-9C12-69E6B02D693F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F173-FA98-4ADF-B07F-23CA683C0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A9D1-CAFC-4D4E-9C12-69E6B02D693F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F173-FA98-4ADF-B07F-23CA683C0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A9D1-CAFC-4D4E-9C12-69E6B02D693F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F173-FA98-4ADF-B07F-23CA683C0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A9D1-CAFC-4D4E-9C12-69E6B02D693F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F173-FA98-4ADF-B07F-23CA683C0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A9D1-CAFC-4D4E-9C12-69E6B02D693F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F173-FA98-4ADF-B07F-23CA683C0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A9D1-CAFC-4D4E-9C12-69E6B02D693F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F173-FA98-4ADF-B07F-23CA683C0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A9D1-CAFC-4D4E-9C12-69E6B02D693F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F173-FA98-4ADF-B07F-23CA683C0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A9D1-CAFC-4D4E-9C12-69E6B02D693F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F173-FA98-4ADF-B07F-23CA683C0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A9D1-CAFC-4D4E-9C12-69E6B02D693F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F173-FA98-4ADF-B07F-23CA683C0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A9D1-CAFC-4D4E-9C12-69E6B02D693F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F173-FA98-4ADF-B07F-23CA683C0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A9D1-CAFC-4D4E-9C12-69E6B02D693F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F173-FA98-4ADF-B07F-23CA683C0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2A9D1-CAFC-4D4E-9C12-69E6B02D693F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DF173-FA98-4ADF-B07F-23CA683C0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atin typeface="Monotype Corsiva" pitchFamily="66" charset="0"/>
              </a:rPr>
              <a:t>День  здоровья!</a:t>
            </a:r>
            <a:endParaRPr lang="ru-RU" sz="7200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5643578"/>
            <a:ext cx="6400800" cy="685808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мониторинга </a:t>
            </a:r>
          </a:p>
          <a:p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 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2015г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285728"/>
            <a:ext cx="7338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dirty="0" smtClean="0"/>
              <a:t>«Центр развития ребенка –детский сад №1»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01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2844" y="357166"/>
            <a:ext cx="301878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102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42257" y="357166"/>
            <a:ext cx="2858899" cy="4286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101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71802" y="2071702"/>
            <a:ext cx="3049493" cy="4572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05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500826" y="500042"/>
            <a:ext cx="2037230" cy="3054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104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28662" y="428604"/>
            <a:ext cx="4857752" cy="3240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105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3929067"/>
            <a:ext cx="4000528" cy="2668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105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29190" y="3929066"/>
            <a:ext cx="4000496" cy="266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145004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14546" y="2357430"/>
            <a:ext cx="4429156" cy="2491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S1450043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14282" y="214290"/>
            <a:ext cx="4499331" cy="2530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S145004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4876" y="4348764"/>
            <a:ext cx="4079904" cy="2294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145004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946151"/>
            <a:ext cx="8604982" cy="4840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08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86116" y="2357430"/>
            <a:ext cx="2535559" cy="1691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107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64" y="285728"/>
            <a:ext cx="3643370" cy="243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107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2066" y="285727"/>
            <a:ext cx="3643306" cy="2430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3" descr="S145001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14876" y="4286256"/>
            <a:ext cx="4237392" cy="2383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S145001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01595" y="4286256"/>
            <a:ext cx="4191029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109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7" y="499973"/>
            <a:ext cx="6640594" cy="442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3" descr="IMG_1086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6643702" y="3429000"/>
            <a:ext cx="2144171" cy="321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12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571480"/>
            <a:ext cx="8328604" cy="5555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11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571480"/>
            <a:ext cx="4535823" cy="3025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111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71934" y="3286124"/>
            <a:ext cx="4643438" cy="3097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145005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5572164" cy="3134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145006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43240" y="3469202"/>
            <a:ext cx="5643570" cy="3174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13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642918"/>
            <a:ext cx="8435918" cy="5626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 Владимировна\Desktop\Грамоты-шаблоны\2-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85850" y="1214422"/>
            <a:ext cx="10510255" cy="56435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71536" y="0"/>
            <a:ext cx="10215634" cy="142873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255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5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5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5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50" b="1" spc="1090" dirty="0" smtClean="0">
                <a:latin typeface="Times New Roman" pitchFamily="18" charset="0"/>
                <a:cs typeface="Times New Roman" pitchFamily="18" charset="0"/>
              </a:rPr>
              <a:t> 12 МАЯ - ДЕНЬ ЗДОРОВЬЯ </a:t>
            </a:r>
            <a:r>
              <a:rPr lang="ru-RU" sz="255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5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СПОРТИВНЫЙ ПРАЗДНИК:</a:t>
            </a:r>
            <a:r>
              <a:rPr lang="ru-RU" sz="255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5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50" b="1" dirty="0" smtClean="0">
                <a:latin typeface="Times New Roman" pitchFamily="18" charset="0"/>
                <a:cs typeface="Times New Roman" pitchFamily="18" charset="0"/>
              </a:rPr>
              <a:t> «СПОРТ   НАМ   НУЖЕН –</a:t>
            </a:r>
            <a:br>
              <a:rPr lang="ru-RU" sz="255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50" b="1" dirty="0" smtClean="0">
                <a:latin typeface="Times New Roman" pitchFamily="18" charset="0"/>
                <a:cs typeface="Times New Roman" pitchFamily="18" charset="0"/>
              </a:rPr>
              <a:t> МЫ   СО   ЗДОРОВЬЕМ    ДРУЖИМ!»</a:t>
            </a:r>
            <a:br>
              <a:rPr lang="ru-RU" sz="255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5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5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55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114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642918"/>
            <a:ext cx="8328918" cy="5555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60648"/>
            <a:ext cx="9036496" cy="961398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МБДОУ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«Центр развития ребенка - детский сад №1»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577440"/>
            <a:ext cx="88569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Мониторинг проводил     </a:t>
            </a:r>
          </a:p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нструктор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физическому воспитанию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Monotype Corsiva" panose="03010101010201010101" pitchFamily="66" charset="0"/>
              </a:rPr>
              <a:t/>
            </a:r>
            <a:br>
              <a:rPr lang="ru-RU" sz="2000" i="1" dirty="0">
                <a:latin typeface="Monotype Corsiva" panose="03010101010201010101" pitchFamily="66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Лисицкая </a:t>
            </a:r>
          </a:p>
          <a:p>
            <a:r>
              <a:rPr lang="ru-RU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Валентина</a:t>
            </a:r>
            <a:endParaRPr lang="ru-RU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Владимировна</a:t>
            </a:r>
          </a:p>
          <a:p>
            <a:pPr algn="ctr"/>
            <a:endParaRPr lang="ru-RU" sz="2400" i="1" dirty="0" smtClean="0">
              <a:latin typeface="Monotype Corsiva" panose="03010101010201010101" pitchFamily="66" charset="0"/>
            </a:endParaRPr>
          </a:p>
          <a:p>
            <a:pPr algn="ctr"/>
            <a:endParaRPr lang="ru-RU" sz="2400" i="1" dirty="0">
              <a:latin typeface="Monotype Corsiva" panose="03010101010201010101" pitchFamily="66" charset="0"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город Муром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2015 </a:t>
            </a:r>
            <a:r>
              <a:rPr lang="ru-RU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год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2780928"/>
            <a:ext cx="257175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9913568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001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dirty="0" smtClean="0">
                <a:latin typeface="Arial Black" pitchFamily="34" charset="0"/>
              </a:rPr>
              <a:t>Спасибо </a:t>
            </a:r>
          </a:p>
          <a:p>
            <a:pPr algn="ctr">
              <a:buNone/>
            </a:pPr>
            <a:r>
              <a:rPr lang="ru-RU" sz="6000" dirty="0" smtClean="0">
                <a:latin typeface="Arial Black" pitchFamily="34" charset="0"/>
              </a:rPr>
              <a:t>за внимание!!!</a:t>
            </a:r>
            <a:endParaRPr lang="ru-RU" sz="60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096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86590" y="523260"/>
            <a:ext cx="8400252" cy="5602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97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714356"/>
            <a:ext cx="8113748" cy="5411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97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57224" y="357166"/>
            <a:ext cx="3581093" cy="5369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097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9190" y="1181242"/>
            <a:ext cx="3500462" cy="5248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98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93696" y="689996"/>
            <a:ext cx="8150270" cy="5436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98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571480"/>
            <a:ext cx="8535828" cy="5693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98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571480"/>
            <a:ext cx="8178952" cy="5455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99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588530"/>
            <a:ext cx="8435708" cy="5626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44</Words>
  <Application>Microsoft Office PowerPoint</Application>
  <PresentationFormat>Экран (4:3)</PresentationFormat>
  <Paragraphs>18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День  здоровья!</vt:lpstr>
      <vt:lpstr>   12 МАЯ - ДЕНЬ ЗДОРОВЬЯ  СПОРТИВНЫЙ ПРАЗДНИК:  «СПОРТ   НАМ   НУЖЕН –  МЫ   СО   ЗДОРОВЬЕМ    ДРУЖИМ!»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 здоровья!</dc:title>
  <dc:creator>Наталья Владимировна</dc:creator>
  <cp:lastModifiedBy>Наталья Владимировна</cp:lastModifiedBy>
  <cp:revision>4</cp:revision>
  <dcterms:created xsi:type="dcterms:W3CDTF">2014-09-30T12:42:59Z</dcterms:created>
  <dcterms:modified xsi:type="dcterms:W3CDTF">2015-12-14T20:24:43Z</dcterms:modified>
</cp:coreProperties>
</file>