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8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9" r:id="rId44"/>
    <p:sldId id="290" r:id="rId45"/>
    <p:sldId id="291" r:id="rId46"/>
    <p:sldId id="292" r:id="rId47"/>
    <p:sldId id="293" r:id="rId48"/>
  </p:sldIdLst>
  <p:sldSz cx="9144000" cy="6858000" type="screen4x3"/>
  <p:notesSz cx="6858000" cy="9144000"/>
  <p:custShowLst>
    <p:custShow name="Произвольный показ 1" id="0">
      <p:sldLst>
        <p:sld r:id="rId2"/>
        <p:sld r:id="rId1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6600"/>
    <a:srgbClr val="FF3399"/>
    <a:srgbClr val="D5D505"/>
    <a:srgbClr val="013D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CAD285-5B3B-4D2C-BF66-4E9FF63126C2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17FC1-D838-4AEE-A07B-9D8699C604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80728"/>
            <a:ext cx="8398442" cy="280831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«Волшебная капелька»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1098" y="5105400"/>
            <a:ext cx="7854696" cy="1752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воспитатель: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МАДОУ Детский сад №26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ПиО</a:t>
            </a: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Карпушева Л. Я.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валификационная категория 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677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1700"/>
            <a:ext cx="6768752" cy="569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7343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64807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Вы, слыхали о воде?</a:t>
            </a:r>
            <a:b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Говорят она везде!</a:t>
            </a:r>
            <a:b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луже, в море, в океане</a:t>
            </a:r>
            <a:b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водопроводном кране</a:t>
            </a:r>
            <a:b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плите у нас кипит</a:t>
            </a:r>
            <a:b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Паром чайника шипит</a:t>
            </a:r>
            <a:b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ее не замечаем</a:t>
            </a:r>
            <a:b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привыкли что вода</a:t>
            </a:r>
            <a:b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спутница всегда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нее нам не умыться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наесться, не напиться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Смею вам я доложить: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нее нам не прожить!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272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собрание на тему «Ознакомление с проектом»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768751" cy="4662189"/>
          </a:xfrm>
        </p:spPr>
      </p:pic>
    </p:spTree>
    <p:extLst>
      <p:ext uri="{BB962C8B-B14F-4D97-AF65-F5344CB8AC3E}">
        <p14:creationId xmlns="" xmlns:p14="http://schemas.microsoft.com/office/powerpoint/2010/main" val="369862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опыта-эксперимента «Разноцветная водица»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336704" cy="4392488"/>
          </a:xfrm>
        </p:spPr>
      </p:pic>
    </p:spTree>
    <p:extLst>
      <p:ext uri="{BB962C8B-B14F-4D97-AF65-F5344CB8AC3E}">
        <p14:creationId xmlns="" xmlns:p14="http://schemas.microsoft.com/office/powerpoint/2010/main" val="317139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038600" cy="3672408"/>
          </a:xfrm>
        </p:spPr>
      </p:pic>
    </p:spTree>
    <p:extLst>
      <p:ext uri="{BB962C8B-B14F-4D97-AF65-F5344CB8AC3E}">
        <p14:creationId xmlns="" xmlns:p14="http://schemas.microsoft.com/office/powerpoint/2010/main" val="4174057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Игры-упражнения «Течет ручеек», «Волны»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038600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038600" cy="3528392"/>
          </a:xfrm>
        </p:spPr>
      </p:pic>
    </p:spTree>
    <p:extLst>
      <p:ext uri="{BB962C8B-B14F-4D97-AF65-F5344CB8AC3E}">
        <p14:creationId xmlns="" xmlns:p14="http://schemas.microsoft.com/office/powerpoint/2010/main" val="194538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на дыхание «Бульканье»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038600" cy="38210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038600" cy="3821038"/>
          </a:xfrm>
        </p:spPr>
      </p:pic>
    </p:spTree>
    <p:extLst>
      <p:ext uri="{BB962C8B-B14F-4D97-AF65-F5344CB8AC3E}">
        <p14:creationId xmlns="" xmlns:p14="http://schemas.microsoft.com/office/powerpoint/2010/main" val="146182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на тему «Повисли с крыш сосульки-льдинки»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3860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8"/>
            <a:ext cx="4038600" cy="3672408"/>
          </a:xfrm>
        </p:spPr>
      </p:pic>
    </p:spTree>
    <p:extLst>
      <p:ext uri="{BB962C8B-B14F-4D97-AF65-F5344CB8AC3E}">
        <p14:creationId xmlns="" xmlns:p14="http://schemas.microsoft.com/office/powerpoint/2010/main" val="246564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4104456" cy="15121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мультфильма 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312368" cy="28893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3456384" cy="2808312"/>
          </a:xfrm>
        </p:spPr>
      </p:pic>
    </p:spTree>
    <p:extLst>
      <p:ext uri="{BB962C8B-B14F-4D97-AF65-F5344CB8AC3E}">
        <p14:creationId xmlns="" xmlns:p14="http://schemas.microsoft.com/office/powerpoint/2010/main" val="121164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4125144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опыта-эксперимента «Вода, холодная и горячая»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744416" cy="28623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402467" cy="2880320"/>
          </a:xfrm>
        </p:spPr>
      </p:pic>
    </p:spTree>
    <p:extLst>
      <p:ext uri="{BB962C8B-B14F-4D97-AF65-F5344CB8AC3E}">
        <p14:creationId xmlns="" xmlns:p14="http://schemas.microsoft.com/office/powerpoint/2010/main" val="3398931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5"/>
            <a:ext cx="69127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978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Сюжетно-ролевая игра «День рождение куклы Маши»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038600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038600" cy="3816424"/>
          </a:xfrm>
        </p:spPr>
      </p:pic>
    </p:spTree>
    <p:extLst>
      <p:ext uri="{BB962C8B-B14F-4D97-AF65-F5344CB8AC3E}">
        <p14:creationId xmlns="" xmlns:p14="http://schemas.microsoft.com/office/powerpoint/2010/main" val="409982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альбома «Вода в природе»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038600" cy="35330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038600" cy="3528392"/>
          </a:xfrm>
        </p:spPr>
      </p:pic>
    </p:spTree>
    <p:extLst>
      <p:ext uri="{BB962C8B-B14F-4D97-AF65-F5344CB8AC3E}">
        <p14:creationId xmlns="" xmlns:p14="http://schemas.microsoft.com/office/powerpoint/2010/main" val="297728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09120"/>
            <a:ext cx="4248472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занятия по лепке «Вот какие у нас сосульки»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744416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936437" cy="2952328"/>
          </a:xfrm>
        </p:spPr>
      </p:pic>
    </p:spTree>
    <p:extLst>
      <p:ext uri="{BB962C8B-B14F-4D97-AF65-F5344CB8AC3E}">
        <p14:creationId xmlns="" xmlns:p14="http://schemas.microsoft.com/office/powerpoint/2010/main" val="1292968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557192" cy="13681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Хозяйственно-бытовой труд «Стирка кукольного белья»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36253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«Водичка дырочку найдет»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912768" cy="4533453"/>
          </a:xfrm>
        </p:spPr>
      </p:pic>
    </p:spTree>
    <p:extLst>
      <p:ext uri="{BB962C8B-B14F-4D97-AF65-F5344CB8AC3E}">
        <p14:creationId xmlns="" xmlns:p14="http://schemas.microsoft.com/office/powerpoint/2010/main" val="593786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653136"/>
            <a:ext cx="4114800" cy="12961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занятия 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Ловись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рыбка, большая да маленькая»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91816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03860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038600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81776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Подвижная игра «Солнышко и дождик»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682752" cy="3032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688850" cy="303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0746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412776"/>
            <a:ext cx="4608512" cy="12961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Игра-опыт «Как растения пьют воду»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378464" cy="2533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762507" cy="282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331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4413176" cy="158417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чаепития «Ах, как любим чай попить»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3744416" cy="2654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812232" cy="2697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48119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840760" cy="55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1082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занятия «Водичка, водичка»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534544" cy="265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1"/>
            <a:ext cx="3472377" cy="260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80447"/>
            <a:ext cx="3467877" cy="260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450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фотоконкурса «Мой малыш любит воду»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2836"/>
            <a:ext cx="6840760" cy="4590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309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25144"/>
            <a:ext cx="41148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 «Рыбки плавают в водице»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3704932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сказки К. И. Чуковского 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горе»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5852582" cy="4389437"/>
          </a:xfrm>
        </p:spPr>
      </p:pic>
    </p:spTree>
    <p:extLst>
      <p:ext uri="{BB962C8B-B14F-4D97-AF65-F5344CB8AC3E}">
        <p14:creationId xmlns="" xmlns:p14="http://schemas.microsoft.com/office/powerpoint/2010/main" val="2733017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4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занятия «Купание куклы Кати»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81642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26818"/>
            <a:ext cx="3816424" cy="269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85192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97068"/>
            <a:ext cx="3851920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22265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в прачечную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38600" cy="330341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303414"/>
          </a:xfrm>
        </p:spPr>
      </p:pic>
    </p:spTree>
    <p:extLst>
      <p:ext uri="{BB962C8B-B14F-4D97-AF65-F5344CB8AC3E}">
        <p14:creationId xmlns="" xmlns:p14="http://schemas.microsoft.com/office/powerpoint/2010/main" val="3641656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водой «Уточки-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водоплавочки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0823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581128"/>
            <a:ext cx="4114800" cy="13681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на тему «Ручейки бегут, журчат»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944813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подвижной игры «Через ручеек»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8069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114800" cy="16561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занятия по аппликации «Тучка»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46701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247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545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Пальчиковая игра «Солнышко и тучка»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0" y="1935163"/>
            <a:ext cx="6266291" cy="4699719"/>
          </a:xfrm>
        </p:spPr>
      </p:pic>
    </p:spTree>
    <p:extLst>
      <p:ext uri="{BB962C8B-B14F-4D97-AF65-F5344CB8AC3E}">
        <p14:creationId xmlns="" xmlns:p14="http://schemas.microsoft.com/office/powerpoint/2010/main" val="213085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опыта-эксперимента «Плывет, плывет кораблик»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368929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Ручной труд «Изготовление воспитателем корабликов из бумаги»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58105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9361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 «Плывет, плывет кораблик»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304131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выставки работ родителей «Плывет, плывет кораблик»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87497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итогового занятия «В гостях у Волшебной капельки»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600400" cy="23042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610744" cy="23762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38194"/>
            <a:ext cx="3611893" cy="249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38194"/>
            <a:ext cx="3528392" cy="2546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679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72717"/>
            <a:ext cx="3894583" cy="27723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851920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" y="3933056"/>
            <a:ext cx="3960440" cy="269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3851920" cy="2726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73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2592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42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807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9039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527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70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127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1600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768752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006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247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800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276</Words>
  <Application>Microsoft Office PowerPoint</Application>
  <PresentationFormat>Экран (4:3)</PresentationFormat>
  <Paragraphs>39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  <vt:variant>
        <vt:lpstr>Произвольные показы</vt:lpstr>
      </vt:variant>
      <vt:variant>
        <vt:i4>1</vt:i4>
      </vt:variant>
    </vt:vector>
  </HeadingPairs>
  <TitlesOfParts>
    <vt:vector size="49" baseType="lpstr">
      <vt:lpstr>Поток</vt:lpstr>
      <vt:lpstr>Проект  «Волшебная капелька»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Вы, слыхали о воде? Говорят она везде! В луже, в море, в океане И в водопроводном кране На плите у нас кипит Паром чайника шипит Мы ее не замечаем Мы привыкли что вода Наша спутница всегда! Без нее нам не умыться Не наесться, не напиться Смею вам я доложить: Без нее нам не прожить! </vt:lpstr>
      <vt:lpstr>Родительское собрание на тему «Ознакомление с проектом»</vt:lpstr>
      <vt:lpstr>Проведение опыта-эксперимента «Разноцветная водица»</vt:lpstr>
      <vt:lpstr>Слайд 14</vt:lpstr>
      <vt:lpstr>Игры-упражнения «Течет ручеек», «Волны»</vt:lpstr>
      <vt:lpstr>Игра на дыхание «Бульканье»</vt:lpstr>
      <vt:lpstr>Рисование на тему «Повисли с крыш сосульки-льдинки»</vt:lpstr>
      <vt:lpstr>Просмотр мультфильма «Капитошка»</vt:lpstr>
      <vt:lpstr>Проведение опыта-эксперимента «Вода, холодная и горячая»</vt:lpstr>
      <vt:lpstr>Сюжетно-ролевая игра «День рождение куклы Маши»</vt:lpstr>
      <vt:lpstr>Просмотр альбома «Вода в природе»</vt:lpstr>
      <vt:lpstr>Проведение занятия по лепке «Вот какие у нас сосульки»</vt:lpstr>
      <vt:lpstr>Хозяйственно-бытовой труд «Стирка кукольного белья»</vt:lpstr>
      <vt:lpstr>Игра «Водичка дырочку найдет»</vt:lpstr>
      <vt:lpstr>Проведение занятия «Ловись рыбка, большая да маленькая»</vt:lpstr>
      <vt:lpstr>Слайд 26</vt:lpstr>
      <vt:lpstr>Подвижная игра «Солнышко и дождик»</vt:lpstr>
      <vt:lpstr>Игра-опыт «Как растения пьют воду»</vt:lpstr>
      <vt:lpstr>Проведение чаепития «Ах, как любим чай попить»</vt:lpstr>
      <vt:lpstr>Проведение занятия «Водичка, водичка»</vt:lpstr>
      <vt:lpstr>Проведение фотоконкурса «Мой малыш любит воду»</vt:lpstr>
      <vt:lpstr>Аппликация «Рыбки плавают в водице»</vt:lpstr>
      <vt:lpstr>Чтение сказки К. И. Чуковского «Федорино горе»</vt:lpstr>
      <vt:lpstr>Проведение занятия «Купание куклы Кати»</vt:lpstr>
      <vt:lpstr>Экскурсия в прачечную</vt:lpstr>
      <vt:lpstr>Игры с водой «Уточки-водоплавочки»</vt:lpstr>
      <vt:lpstr>Рисование на тему «Ручейки бегут, журчат»</vt:lpstr>
      <vt:lpstr>Проведение подвижной игры «Через ручеек»</vt:lpstr>
      <vt:lpstr>Проведение занятия по аппликации «Тучка»</vt:lpstr>
      <vt:lpstr>Пальчиковая игра «Солнышко и тучка»</vt:lpstr>
      <vt:lpstr>Проведение опыта-эксперимента «Плывет, плывет кораблик»</vt:lpstr>
      <vt:lpstr>Ручной труд «Изготовление воспитателем корабликов из бумаги»</vt:lpstr>
      <vt:lpstr>Аппликация «Плывет, плывет кораблик»</vt:lpstr>
      <vt:lpstr>Проведение выставки работ родителей «Плывет, плывет кораблик»</vt:lpstr>
      <vt:lpstr>Проведение итогового занятия «В гостях у Волшебной капельки»</vt:lpstr>
      <vt:lpstr>Слайд 46</vt:lpstr>
      <vt:lpstr>Спасибо за внимание!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«Волшебная капелька»</dc:title>
  <dc:creator>Артур</dc:creator>
  <cp:lastModifiedBy>skarpus</cp:lastModifiedBy>
  <cp:revision>19</cp:revision>
  <dcterms:created xsi:type="dcterms:W3CDTF">2013-04-20T09:18:48Z</dcterms:created>
  <dcterms:modified xsi:type="dcterms:W3CDTF">2015-11-15T12:03:44Z</dcterms:modified>
</cp:coreProperties>
</file>