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C2D380-7A26-435D-941A-91628C63C2D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BF7721-5E02-492C-8EF9-95C2FF8CD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авел\Documents\Мой кружок\Фото\z60IlO6Dz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8912" cy="649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Памятник </a:t>
            </a:r>
            <a:r>
              <a:rPr lang="ru-RU" sz="2800" dirty="0" err="1"/>
              <a:t>Острогожско-Россошанской</a:t>
            </a:r>
            <a:r>
              <a:rPr lang="ru-RU" sz="2800" dirty="0"/>
              <a:t> </a:t>
            </a:r>
            <a:r>
              <a:rPr lang="ru-RU" sz="2800" dirty="0" smtClean="0"/>
              <a:t>операции.</a:t>
            </a:r>
            <a:endParaRPr lang="ru-RU" sz="2800" dirty="0"/>
          </a:p>
        </p:txBody>
      </p:sp>
      <p:pic>
        <p:nvPicPr>
          <p:cNvPr id="2050" name="Picture 2" descr="C:\Users\Павел\Documents\Мой кружок\Фото\IM00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Памятник полковнику Алексееву от благодарных жителей города </a:t>
            </a:r>
            <a:r>
              <a:rPr lang="ru-RU" sz="2800" dirty="0" smtClean="0"/>
              <a:t>Россошь.</a:t>
            </a:r>
            <a:endParaRPr lang="ru-RU" sz="2800" dirty="0"/>
          </a:p>
        </p:txBody>
      </p:sp>
      <p:pic>
        <p:nvPicPr>
          <p:cNvPr id="3074" name="Picture 2" descr="C:\Users\Павел\Documents\Мой кружок\Фото\IM000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136903" cy="50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Памятник солдатам </a:t>
            </a:r>
            <a:r>
              <a:rPr lang="ru-RU" sz="2800" dirty="0" smtClean="0"/>
              <a:t>интернационалистам.</a:t>
            </a:r>
            <a:endParaRPr lang="ru-RU" sz="2800" dirty="0"/>
          </a:p>
        </p:txBody>
      </p:sp>
      <p:pic>
        <p:nvPicPr>
          <p:cNvPr id="4098" name="Picture 2" descr="C:\Users\Павел\Documents\Мой кружок\Фото\IM000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П. С. Рыбалко</a:t>
            </a:r>
            <a:r>
              <a:rPr lang="ru-RU" sz="2800" i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3" name="Picture 3" descr="C:\Users\Павел\Documents\Мой кружок\Фото\Do3_AMJ6DO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496855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Памятник танкистам освободителям.</a:t>
            </a:r>
            <a:endParaRPr lang="ru-RU" sz="2800" dirty="0"/>
          </a:p>
        </p:txBody>
      </p:sp>
      <p:pic>
        <p:nvPicPr>
          <p:cNvPr id="6147" name="Picture 3" descr="C:\Users\Павел\Documents\Мой кружок\Фото\160952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6084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Братская </a:t>
            </a:r>
            <a:r>
              <a:rPr lang="ru-RU" sz="2400" dirty="0"/>
              <a:t>могила солдат освобождающих город Россошь в годы Великой Отечественной </a:t>
            </a:r>
            <a:r>
              <a:rPr lang="ru-RU" sz="2400" dirty="0" smtClean="0"/>
              <a:t>Войны</a:t>
            </a:r>
            <a:r>
              <a:rPr lang="ru-RU" sz="2400" dirty="0"/>
              <a:t>.</a:t>
            </a:r>
          </a:p>
        </p:txBody>
      </p:sp>
      <p:pic>
        <p:nvPicPr>
          <p:cNvPr id="7170" name="Picture 2" descr="C:\Users\Павел\Documents\Мой кружок\Фото\IM000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Подвигу </a:t>
            </a:r>
            <a:r>
              <a:rPr lang="ru-RU" sz="2800" dirty="0"/>
              <a:t>советского народа жить в </a:t>
            </a:r>
            <a:r>
              <a:rPr lang="ru-RU" sz="2800" dirty="0" smtClean="0"/>
              <a:t>веках.</a:t>
            </a:r>
            <a:r>
              <a:rPr lang="ru-RU" sz="2800" dirty="0"/>
              <a:t> </a:t>
            </a:r>
          </a:p>
        </p:txBody>
      </p:sp>
      <p:pic>
        <p:nvPicPr>
          <p:cNvPr id="8194" name="Picture 2" descr="C:\Users\Павел\Documents\Мой кружок\Фото\IM000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Памятник Острогожско-Россошанской операции.</vt:lpstr>
      <vt:lpstr>Памятник полковнику Алексееву от благодарных жителей города Россошь.</vt:lpstr>
      <vt:lpstr>Памятник солдатам интернационалистам.</vt:lpstr>
      <vt:lpstr>Памятник П. С. Рыбалко. </vt:lpstr>
      <vt:lpstr>Памятник танкистам освободителям.</vt:lpstr>
      <vt:lpstr>Братская могила солдат освобождающих город Россошь в годы Великой Отечественной Войны.</vt:lpstr>
      <vt:lpstr>Подвигу советского народа жить в веках.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5</cp:revision>
  <dcterms:created xsi:type="dcterms:W3CDTF">2015-11-18T12:00:59Z</dcterms:created>
  <dcterms:modified xsi:type="dcterms:W3CDTF">2015-11-19T06:08:37Z</dcterms:modified>
</cp:coreProperties>
</file>