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2" r:id="rId6"/>
    <p:sldId id="258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603BF-7209-4BEA-96CF-9BE12547FA5C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77561-CDD8-4640-ADA6-386473689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13D47-DBE9-4544-B3B0-4F5878B60B33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0150B-8A19-4B8F-837E-D767B99AC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3F1CD-F2E1-4B94-8872-82E3242F19DA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CC0E2-A51C-437A-BDA7-977A4B561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AAEB1-7834-412B-BF13-5A71ACF78A86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C45A0-B836-43D0-ADC1-1C2E0A838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9F6B5-E7A8-436B-935B-8A95143C448A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E17D8-5CE7-4556-B79F-AC53F4172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55DDE-63CD-4A24-AFAB-9ACAF20CBCD9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9EB2A-E01A-4076-9694-66EB0B3CE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4C3D9-7606-4554-9415-D6FA2A87E55C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67D2B-C807-4D93-977B-F78E26057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EB18F-6542-4F75-9E67-66340BF64559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C912B-9B1D-4D9E-B958-9DBDB44CF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D0CDB-FC00-4BED-96AC-D2663CC9E13E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D8CC0-A587-4C3D-A1AA-8E06DB703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30883-762B-4AA6-9BEE-1834559DA4D7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32ADB-13B2-4507-930A-90B461BA9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46D21-F281-46FE-A50E-338127368303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4B6E1-BC9D-4F06-9A87-74D4A1D57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3F7BE1-4D3B-447E-9075-8F9C2BB5B800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575D8A-EB40-41FF-B1FC-FCFA2B0C8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H:\воспитатель\Новая папка\лаборант д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30258" y="188640"/>
            <a:ext cx="828662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Что такое лаборатория?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G:\Мои документы\анимашки\фон\39303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воспитатель\Новая папка\лаборатори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8" y="1268760"/>
            <a:ext cx="5966377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35696" y="332656"/>
            <a:ext cx="415036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Лаборатория</a:t>
            </a: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G:\Мои документы\анимашки\фон\39303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G:\воспитатель\Новая папка\професс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692696"/>
            <a:ext cx="3816424" cy="5292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19672" y="1124744"/>
            <a:ext cx="842090" cy="4029436"/>
          </a:xfrm>
          <a:prstGeom prst="rect">
            <a:avLst/>
          </a:prstGeom>
          <a:noFill/>
        </p:spPr>
        <p:txBody>
          <a:bodyPr vert="wordArtVert"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Учёный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G:\Мои документы\анимашки\фон\39303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89273"/>
            <a:ext cx="4176464" cy="5324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G:\Мои документы\анимашки\фон\39303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44577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933056"/>
            <a:ext cx="7019825" cy="2742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03648" y="3284984"/>
            <a:ext cx="748883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Посуда для опытов</a:t>
            </a:r>
          </a:p>
        </p:txBody>
      </p:sp>
      <p:pic>
        <p:nvPicPr>
          <p:cNvPr id="6148" name="Picture 4" descr="G:\воспитатель\Новая папка\трубочки стаканчи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88640"/>
            <a:ext cx="4210050" cy="340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G:\Мои документы\анимашки\фон\39303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08720"/>
            <a:ext cx="6265782" cy="4156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267744" y="188640"/>
            <a:ext cx="338437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Работа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5776" y="5157192"/>
            <a:ext cx="417646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 лаборатории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G:\Мои документы\анимашки\фон\39303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5978691" cy="4095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75" y="1988840"/>
            <a:ext cx="4048125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75656" y="5013176"/>
            <a:ext cx="453650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Проведение опытов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G:\Мои документы\анимашки\фон\39303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751212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Правила работы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                 в лаборатории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908175" y="1989138"/>
            <a:ext cx="6048375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Не бегай по лаборатории;</a:t>
            </a:r>
          </a:p>
          <a:p>
            <a:pPr marL="342900" indent="-342900">
              <a:buFontTx/>
              <a:buAutoNum type="arabicPeriod"/>
            </a:pP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Не разговаривай громко;</a:t>
            </a:r>
          </a:p>
          <a:p>
            <a:pPr marL="342900" indent="-342900">
              <a:buFontTx/>
              <a:buAutoNum type="arabicPeriod"/>
            </a:pP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Работа под наблюдением взрослого;</a:t>
            </a:r>
          </a:p>
          <a:p>
            <a:pPr marL="342900" indent="-342900">
              <a:buFontTx/>
              <a:buAutoNum type="arabicPeriod"/>
            </a:pP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Бери только нужные для работы материалы;</a:t>
            </a:r>
          </a:p>
          <a:p>
            <a:pPr marL="342900" indent="-342900">
              <a:buFontTx/>
              <a:buAutoNum type="arabicPeriod"/>
            </a:pP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Пробовать на вкус вещество можно только в том случае, если твердо уверен какое вещество ты пробуешь;</a:t>
            </a:r>
          </a:p>
          <a:p>
            <a:pPr marL="342900" indent="-342900">
              <a:buFontTx/>
              <a:buAutoNum type="arabicPeriod"/>
            </a:pP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Клади на место все материалы по окончани</a:t>
            </a:r>
            <a:r>
              <a:rPr lang="ru-RU" sz="2000" b="1">
                <a:solidFill>
                  <a:srgbClr val="FF0000"/>
                </a:solidFill>
              </a:rPr>
              <a:t>ю</a:t>
            </a: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 работы.</a:t>
            </a:r>
          </a:p>
          <a:p>
            <a:pPr marL="342900" indent="-342900">
              <a:buFontTx/>
              <a:buAutoNum type="arabicPeriod"/>
            </a:pP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67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Общий</dc:creator>
  <cp:lastModifiedBy>Дмитрий</cp:lastModifiedBy>
  <cp:revision>18</cp:revision>
  <dcterms:created xsi:type="dcterms:W3CDTF">2013-11-23T05:35:19Z</dcterms:created>
  <dcterms:modified xsi:type="dcterms:W3CDTF">2015-12-13T11:14:05Z</dcterms:modified>
</cp:coreProperties>
</file>