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DB02DA-AA38-4355-AC02-3AA7BA21C4F4}" type="datetimeFigureOut">
              <a:rPr lang="ru-RU" smtClean="0"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9D5501-3CB6-4625-AD80-8E1EFDCAC4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928670"/>
            <a:ext cx="5989140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000372"/>
            <a:ext cx="8143900" cy="19389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ПРЕЗЕНТАЦИЯ ПО ЧЕРЧЕНИЮ</a:t>
            </a:r>
          </a:p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УЧИТЕЛЬ: ГОРБАНЬ ИРИНА МИХАЙЛОВНА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928670"/>
            <a:ext cx="6072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ЛИНИИ ЧЕРТЕЖА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594" y="142852"/>
            <a:ext cx="79175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Существует семь линий чертежа :</a:t>
            </a: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линия: сплошная толстая основная.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7715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Это основная линия. Выполняется толщиной, обозначаемой буквой </a:t>
            </a:r>
            <a:r>
              <a:rPr lang="en-US" sz="1400" dirty="0" smtClean="0"/>
              <a:t>S</a:t>
            </a:r>
            <a:r>
              <a:rPr lang="ru-RU" sz="1400" dirty="0" smtClean="0"/>
              <a:t>, в пределах от 0.5 до 1.4 мм в зависимости от сложности и величины изображения на данном чертеже, а также от формата чертежа. Сплошная толстая линия применяется для изображения видимого контура предмета. Выбранная толщина </a:t>
            </a:r>
            <a:r>
              <a:rPr lang="en-US" sz="1400" dirty="0" smtClean="0"/>
              <a:t>S</a:t>
            </a:r>
            <a:r>
              <a:rPr lang="ru-RU" sz="1400" dirty="0" smtClean="0"/>
              <a:t> линии должна быть одинаковой на данном чертеже. </a:t>
            </a:r>
            <a:endParaRPr lang="ru-RU" sz="1400" dirty="0"/>
          </a:p>
        </p:txBody>
      </p:sp>
      <p:pic>
        <p:nvPicPr>
          <p:cNvPr id="1026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987675"/>
            <a:ext cx="6429420" cy="25130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2557" y="142852"/>
            <a:ext cx="42578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линия: сплошная тонкая.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85723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для изображения размерных и выносных линий, штриховки сечений, линии контура наложенного сечения, линии выноски. Толщина </a:t>
            </a:r>
            <a:r>
              <a:rPr lang="en-US" dirty="0" smtClean="0"/>
              <a:t>S</a:t>
            </a:r>
            <a:r>
              <a:rPr lang="ru-RU" dirty="0" smtClean="0"/>
              <a:t> тонких линий от </a:t>
            </a:r>
            <a:r>
              <a:rPr lang="en-US" dirty="0" smtClean="0"/>
              <a:t>s/3 </a:t>
            </a:r>
            <a:r>
              <a:rPr lang="ru-RU" dirty="0" smtClean="0"/>
              <a:t>до</a:t>
            </a:r>
            <a:r>
              <a:rPr lang="en-US" dirty="0" smtClean="0"/>
              <a:t> s/2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786058"/>
            <a:ext cx="7858180" cy="8572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43749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линия: штриховая линия 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для изображения невидимого контура. Длина штрихов должна быть одинаковая, от 2 до 8мм. Расстояние между штрихами берут от 1 до 2мм. Толщина от </a:t>
            </a:r>
            <a:r>
              <a:rPr lang="en-US" dirty="0" smtClean="0"/>
              <a:t>s/3 </a:t>
            </a:r>
            <a:r>
              <a:rPr lang="ru-RU" dirty="0" smtClean="0"/>
              <a:t>до </a:t>
            </a:r>
            <a:r>
              <a:rPr lang="en-US" dirty="0" smtClean="0"/>
              <a:t>s/2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5000660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52"/>
            <a:ext cx="543610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 линия: штрихпунктирная тонкая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7215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для изображения осевых и центровых линий, линий сечения, являющихся осями симметрии для наложенных и вынесенных сечений. Длина штрихов должна быть одинаковая и выбирается в зависимости от размера изображения от 5 до 30 мм. Расстояние между штрихами от 2 до 3 мм. Толщина от </a:t>
            </a:r>
            <a:r>
              <a:rPr lang="en-US" dirty="0"/>
              <a:t>s</a:t>
            </a:r>
            <a:r>
              <a:rPr lang="en-US" dirty="0" smtClean="0"/>
              <a:t>/3 </a:t>
            </a:r>
            <a:r>
              <a:rPr lang="ru-RU" dirty="0" smtClean="0"/>
              <a:t>до </a:t>
            </a:r>
            <a:r>
              <a:rPr lang="en-US" dirty="0" smtClean="0"/>
              <a:t>s/2</a:t>
            </a:r>
            <a:r>
              <a:rPr lang="ru-RU" dirty="0" smtClean="0"/>
              <a:t>. Осевые и центровые линии концами должны выступать за контур изображения от 2 до 5 мм и оканчиваться штрихом, а не точкой.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429000"/>
            <a:ext cx="6357982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79399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линия: штрихпунктирная с двумя точками тонкая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714356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для изображения линии сгиба на развертках. Длина штрихов от 5 до 30 мм. Расстояние между штрихами от 4 до 6мм. Толщина от </a:t>
            </a:r>
            <a:r>
              <a:rPr lang="en-US" dirty="0" smtClean="0"/>
              <a:t>s/3 </a:t>
            </a:r>
            <a:r>
              <a:rPr lang="ru-RU" dirty="0" smtClean="0"/>
              <a:t>до </a:t>
            </a:r>
            <a:r>
              <a:rPr lang="en-US" dirty="0" smtClean="0"/>
              <a:t>s/2</a:t>
            </a:r>
            <a:r>
              <a:rPr lang="ru-RU" dirty="0"/>
              <a:t> </a:t>
            </a:r>
            <a:r>
              <a:rPr lang="ru-RU" dirty="0" smtClean="0"/>
              <a:t>мм.</a:t>
            </a:r>
            <a:endParaRPr lang="ru-RU" dirty="0"/>
          </a:p>
        </p:txBody>
      </p:sp>
      <p:pic>
        <p:nvPicPr>
          <p:cNvPr id="5122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6215106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1033" y="214290"/>
            <a:ext cx="35621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линия: разомкнутая 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71435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для обозначения линии сечения. Толщина её выбирается от </a:t>
            </a:r>
            <a:r>
              <a:rPr lang="en-US" dirty="0" smtClean="0"/>
              <a:t>s</a:t>
            </a:r>
            <a:r>
              <a:rPr lang="ru-RU" dirty="0" smtClean="0"/>
              <a:t> до 1.5мм. Длина штрихов от 8 до 20 мм.</a:t>
            </a:r>
            <a:endParaRPr lang="ru-RU" dirty="0"/>
          </a:p>
        </p:txBody>
      </p:sp>
      <p:pic>
        <p:nvPicPr>
          <p:cNvPr id="6146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5072098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85728"/>
            <a:ext cx="46714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линия: сплошная волнистая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85723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Применяется как линия обрыва и линия разграничения </a:t>
            </a:r>
            <a:r>
              <a:rPr lang="ru-RU" dirty="0"/>
              <a:t>в</a:t>
            </a:r>
            <a:r>
              <a:rPr lang="ru-RU" dirty="0" smtClean="0"/>
              <a:t>ида и разреза. Толщина </a:t>
            </a:r>
            <a:r>
              <a:rPr lang="en-US" dirty="0" smtClean="0"/>
              <a:t>s/3 </a:t>
            </a:r>
            <a:r>
              <a:rPr lang="ru-RU" dirty="0" smtClean="0"/>
              <a:t>до </a:t>
            </a:r>
            <a:r>
              <a:rPr lang="en-US" dirty="0" smtClean="0"/>
              <a:t>s/2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Documents and Settings\Admin\Рабочий стол\njkcnf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500306"/>
            <a:ext cx="592935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714488"/>
            <a:ext cx="6771405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ПРЕЗЕНТАЦИЮ ПОДГОТОВИЛ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УЧЕНИК 9 «б» КЛАСС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МАРГИЕВ БАТЫРБЕК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327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2011-12-16T17:30:51Z</dcterms:created>
  <dcterms:modified xsi:type="dcterms:W3CDTF">2011-12-16T18:34:21Z</dcterms:modified>
</cp:coreProperties>
</file>