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3E371EB-245E-4809-B5B9-E9B7172C199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715E846-6D8F-477D-B37F-FB15F3863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11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71EB-245E-4809-B5B9-E9B7172C199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E846-6D8F-477D-B37F-FB15F3863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43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E371EB-245E-4809-B5B9-E9B7172C199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15E846-6D8F-477D-B37F-FB15F3863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142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E371EB-245E-4809-B5B9-E9B7172C199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15E846-6D8F-477D-B37F-FB15F3863E3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4736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E371EB-245E-4809-B5B9-E9B7172C199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15E846-6D8F-477D-B37F-FB15F3863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998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71EB-245E-4809-B5B9-E9B7172C199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E846-6D8F-477D-B37F-FB15F3863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636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71EB-245E-4809-B5B9-E9B7172C199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E846-6D8F-477D-B37F-FB15F3863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02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71EB-245E-4809-B5B9-E9B7172C199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E846-6D8F-477D-B37F-FB15F3863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939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E371EB-245E-4809-B5B9-E9B7172C199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15E846-6D8F-477D-B37F-FB15F3863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62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71EB-245E-4809-B5B9-E9B7172C199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E846-6D8F-477D-B37F-FB15F3863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79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E371EB-245E-4809-B5B9-E9B7172C199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15E846-6D8F-477D-B37F-FB15F3863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67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71EB-245E-4809-B5B9-E9B7172C199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E846-6D8F-477D-B37F-FB15F3863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50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71EB-245E-4809-B5B9-E9B7172C199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E846-6D8F-477D-B37F-FB15F3863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86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71EB-245E-4809-B5B9-E9B7172C199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E846-6D8F-477D-B37F-FB15F3863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71EB-245E-4809-B5B9-E9B7172C199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E846-6D8F-477D-B37F-FB15F3863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88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71EB-245E-4809-B5B9-E9B7172C199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E846-6D8F-477D-B37F-FB15F3863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83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71EB-245E-4809-B5B9-E9B7172C199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E846-6D8F-477D-B37F-FB15F3863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13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71EB-245E-4809-B5B9-E9B7172C199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5E846-6D8F-477D-B37F-FB15F3863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013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4997" y="2936169"/>
            <a:ext cx="9448800" cy="1825096"/>
          </a:xfrm>
        </p:spPr>
        <p:txBody>
          <a:bodyPr/>
          <a:lstStyle/>
          <a:p>
            <a:pPr algn="ctr"/>
            <a:r>
              <a:rPr lang="ru-RU" dirty="0" smtClean="0"/>
              <a:t>Олимпийское движение</a:t>
            </a:r>
            <a:endParaRPr lang="ru-RU" dirty="0"/>
          </a:p>
        </p:txBody>
      </p:sp>
      <p:pic>
        <p:nvPicPr>
          <p:cNvPr id="1026" name="Picture 2" descr="http://sfappeal.com/wp-content/uploads/2014/11/Screen-Shot-2014-11-21-at-8.29.36-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36" y="739310"/>
            <a:ext cx="4161122" cy="2080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080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bryansk.rusplt.ru/netcat_files/news/12046718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46" y="1321738"/>
            <a:ext cx="4595309" cy="3446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v-otpuske.com/wp-content/uploads/2011/05/4087-050-124F6A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102" y="1447619"/>
            <a:ext cx="4914857" cy="332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288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2-tub-ru.yandex.net/i?id=010187151936091bfdea917e15ffc944&amp;n=33&amp;h=190&amp;w=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6" y="1547291"/>
            <a:ext cx="3533952" cy="2355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m1-tub-ru.yandex.net/i?id=03eefed3159aa3c88325830641a8fef1&amp;n=33&amp;h=190&amp;w=2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203" y="1569401"/>
            <a:ext cx="3418951" cy="2311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dia13.ru/uploads/posts/2014-03/1394642371_d490efdfc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48" y="4186081"/>
            <a:ext cx="4649255" cy="2351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69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570" y="5195698"/>
            <a:ext cx="3707993" cy="698666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Зевс</a:t>
            </a:r>
            <a:endParaRPr lang="ru-RU" sz="9600" dirty="0"/>
          </a:p>
        </p:txBody>
      </p:sp>
      <p:pic>
        <p:nvPicPr>
          <p:cNvPr id="2050" name="Picture 2" descr="http://t.wallpaperweb.org/wallpaper/games/1600x1200/wallpaper_age_of_mythology_02_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005" y="653251"/>
            <a:ext cx="7925995" cy="594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62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92" y="4745530"/>
            <a:ext cx="5571435" cy="1176969"/>
          </a:xfrm>
        </p:spPr>
        <p:txBody>
          <a:bodyPr>
            <a:noAutofit/>
          </a:bodyPr>
          <a:lstStyle/>
          <a:p>
            <a:pPr algn="ctr"/>
            <a:r>
              <a:rPr lang="ru-RU" sz="6600" dirty="0" err="1" smtClean="0"/>
              <a:t>апполон</a:t>
            </a:r>
            <a:endParaRPr lang="ru-RU" sz="6600" dirty="0"/>
          </a:p>
        </p:txBody>
      </p:sp>
      <p:pic>
        <p:nvPicPr>
          <p:cNvPr id="3074" name="Picture 2" descr="http://s.pfst.net/2011.12/942774305513e9cda8020c1c5889f11696bf8136b3f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59" y="272954"/>
            <a:ext cx="4658438" cy="6455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029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205" y="4626688"/>
            <a:ext cx="5719549" cy="859711"/>
          </a:xfrm>
        </p:spPr>
        <p:txBody>
          <a:bodyPr>
            <a:noAutofit/>
          </a:bodyPr>
          <a:lstStyle/>
          <a:p>
            <a:pPr algn="ctr"/>
            <a:r>
              <a:rPr lang="ru-RU" sz="8800" dirty="0" err="1" smtClean="0"/>
              <a:t>гермес</a:t>
            </a:r>
            <a:endParaRPr lang="ru-RU" sz="8800" dirty="0"/>
          </a:p>
        </p:txBody>
      </p:sp>
      <p:pic>
        <p:nvPicPr>
          <p:cNvPr id="4098" name="Picture 2" descr="http://s-media-cache-ak0.pinimg.com/736x/98/39/ed/9839ed459fc8384fdd17dd0e7b7194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73" y="460612"/>
            <a:ext cx="4777658" cy="6063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80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0252" y="4722223"/>
            <a:ext cx="6674893" cy="1050779"/>
          </a:xfrm>
        </p:spPr>
        <p:txBody>
          <a:bodyPr>
            <a:noAutofit/>
          </a:bodyPr>
          <a:lstStyle/>
          <a:p>
            <a:pPr algn="ctr"/>
            <a:r>
              <a:rPr lang="ru-RU" sz="8000" dirty="0" err="1" smtClean="0"/>
              <a:t>геракл</a:t>
            </a:r>
            <a:endParaRPr lang="ru-RU" sz="8000" dirty="0"/>
          </a:p>
        </p:txBody>
      </p:sp>
      <p:pic>
        <p:nvPicPr>
          <p:cNvPr id="5122" name="Picture 2" descr="http://mywishlist.ru/pic/i/wish/orig/006/704/89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53" y="257683"/>
            <a:ext cx="4706962" cy="6388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47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03" y="4449268"/>
            <a:ext cx="4312692" cy="887007"/>
          </a:xfrm>
        </p:spPr>
        <p:txBody>
          <a:bodyPr>
            <a:noAutofit/>
          </a:bodyPr>
          <a:lstStyle/>
          <a:p>
            <a:pPr algn="ctr"/>
            <a:r>
              <a:rPr lang="ru-RU" sz="6000" dirty="0" err="1" smtClean="0"/>
              <a:t>прометей</a:t>
            </a:r>
            <a:endParaRPr lang="ru-RU" sz="6000" dirty="0"/>
          </a:p>
        </p:txBody>
      </p:sp>
      <p:pic>
        <p:nvPicPr>
          <p:cNvPr id="6146" name="Picture 2" descr="http://mtdata.ru/u23/photoF754/20637146258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28" y="871774"/>
            <a:ext cx="7148965" cy="5310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395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67" y="3490414"/>
            <a:ext cx="3794079" cy="125549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Братья</a:t>
            </a:r>
            <a:br>
              <a:rPr lang="ru-RU" sz="4800" dirty="0" smtClean="0"/>
            </a:br>
            <a:r>
              <a:rPr lang="ru-RU" sz="4800" dirty="0" err="1" smtClean="0"/>
              <a:t>диаскуры</a:t>
            </a:r>
            <a:endParaRPr lang="ru-RU" sz="4800" dirty="0"/>
          </a:p>
        </p:txBody>
      </p:sp>
      <p:pic>
        <p:nvPicPr>
          <p:cNvPr id="7170" name="Picture 2" descr="http://www.antinopolis.org/gallery/icons/antinous1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820" y="784746"/>
            <a:ext cx="7900552" cy="5411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996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fappeal.com/wp-content/uploads/2014/11/Screen-Shot-2014-11-21-at-8.29.36-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2" y="1362010"/>
            <a:ext cx="10705375" cy="535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749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lregso.biblioclub.ru/services/fks.php?fks_action=get_file&amp;fks_flag=2&amp;fks_id=ies_img_images_00413_12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273" y="1241946"/>
            <a:ext cx="8306037" cy="5273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220323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34</TotalTime>
  <Words>8</Words>
  <Application>Microsoft Office PowerPoint</Application>
  <PresentationFormat>Широкоэкранный</PresentationFormat>
  <Paragraphs>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След самолета</vt:lpstr>
      <vt:lpstr>Олимпийское движение</vt:lpstr>
      <vt:lpstr>Зевс</vt:lpstr>
      <vt:lpstr>апполон</vt:lpstr>
      <vt:lpstr>гермес</vt:lpstr>
      <vt:lpstr>геракл</vt:lpstr>
      <vt:lpstr>прометей</vt:lpstr>
      <vt:lpstr>Братья диаскуры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Олимпийское движение</dc:title>
  <dc:creator>Пользователь</dc:creator>
  <cp:lastModifiedBy>Пользователь</cp:lastModifiedBy>
  <cp:revision>4</cp:revision>
  <dcterms:created xsi:type="dcterms:W3CDTF">2015-12-02T18:00:52Z</dcterms:created>
  <dcterms:modified xsi:type="dcterms:W3CDTF">2015-12-02T18:35:19Z</dcterms:modified>
</cp:coreProperties>
</file>