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1/21/2013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14800" y="762000"/>
            <a:ext cx="3276600" cy="2971800"/>
          </a:xfrm>
        </p:spPr>
        <p:txBody>
          <a:bodyPr>
            <a:normAutofit/>
          </a:bodyPr>
          <a:lstStyle/>
          <a:p>
            <a:r>
              <a:rPr lang="ru-RU" dirty="0" smtClean="0"/>
              <a:t>Учимся </a:t>
            </a:r>
            <a:br>
              <a:rPr lang="ru-RU" dirty="0" smtClean="0"/>
            </a:br>
            <a:r>
              <a:rPr lang="ru-RU" dirty="0" smtClean="0"/>
              <a:t>читать </a:t>
            </a:r>
            <a:br>
              <a:rPr lang="ru-RU" dirty="0" smtClean="0"/>
            </a:br>
            <a:r>
              <a:rPr lang="ru-RU" dirty="0" smtClean="0"/>
              <a:t>быстро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76277572_school03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133600"/>
            <a:ext cx="3024083" cy="2976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0" y="457200"/>
            <a:ext cx="6702552" cy="841248"/>
          </a:xfrm>
        </p:spPr>
        <p:txBody>
          <a:bodyPr>
            <a:normAutofit/>
          </a:bodyPr>
          <a:lstStyle/>
          <a:p>
            <a:r>
              <a:rPr lang="ru-RU" dirty="0" smtClean="0"/>
              <a:t>Читай слоги строчками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аш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478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ош</a:t>
            </a:r>
            <a:endParaRPr lang="ru-RU" sz="28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146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уш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814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уп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6482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ач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7150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эш</a:t>
            </a:r>
            <a:endParaRPr lang="ru-RU" sz="28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818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иш</a:t>
            </a:r>
            <a:endParaRPr lang="ru-RU" sz="2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8486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еш</a:t>
            </a:r>
            <a:endParaRPr lang="ru-RU" sz="2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810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яш</a:t>
            </a:r>
            <a:endParaRPr lang="ru-RU" sz="2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4478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ёш</a:t>
            </a:r>
            <a:endParaRPr lang="ru-RU" sz="2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5146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юш</a:t>
            </a:r>
            <a:endParaRPr lang="ru-RU" sz="28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5814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аб</a:t>
            </a:r>
            <a:endParaRPr lang="ru-RU" sz="28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6482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ид</a:t>
            </a:r>
            <a:endParaRPr lang="ru-RU" sz="28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150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иш</a:t>
            </a:r>
            <a:endParaRPr lang="ru-RU" sz="28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7818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аш</a:t>
            </a:r>
            <a:endParaRPr lang="ru-RU" sz="28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8486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уш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810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юз</a:t>
            </a:r>
            <a:endParaRPr lang="ru-RU" sz="28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4478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ер</a:t>
            </a:r>
            <a:endParaRPr lang="ru-RU" sz="28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146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еш</a:t>
            </a:r>
            <a:endParaRPr lang="ru-RU" sz="28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5814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аш</a:t>
            </a:r>
            <a:endParaRPr lang="ru-RU" sz="28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6482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яш</a:t>
            </a:r>
            <a:endParaRPr lang="ru-RU" sz="28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7150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уш</a:t>
            </a:r>
            <a:endParaRPr lang="ru-RU" sz="28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7818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ош</a:t>
            </a:r>
            <a:endParaRPr lang="ru-RU" sz="28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8486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ач</a:t>
            </a:r>
            <a:endParaRPr lang="ru-RU" sz="28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81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шу</a:t>
            </a:r>
            <a:endParaRPr lang="ru-RU" sz="28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4478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ни</a:t>
            </a:r>
            <a:endParaRPr lang="ru-RU" sz="28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5146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ше</a:t>
            </a:r>
            <a:endParaRPr lang="ru-RU" sz="28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5814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шо</a:t>
            </a:r>
            <a:endParaRPr lang="ru-RU" sz="2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6482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во</a:t>
            </a:r>
            <a:endParaRPr lang="ru-RU" sz="28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715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би</a:t>
            </a:r>
            <a:endParaRPr lang="ru-RU" sz="28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7818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бю</a:t>
            </a:r>
            <a:endParaRPr lang="ru-RU" sz="28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8486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зи</a:t>
            </a:r>
            <a:endParaRPr lang="ru-RU" sz="28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810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зе</a:t>
            </a:r>
            <a:endParaRPr lang="ru-RU" sz="28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4478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бу</a:t>
            </a:r>
            <a:endParaRPr lang="ru-RU" sz="28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5146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чо</a:t>
            </a:r>
            <a:endParaRPr lang="ru-RU" sz="28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814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чу</a:t>
            </a:r>
            <a:endParaRPr lang="ru-RU" sz="28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46482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вэ</a:t>
            </a:r>
            <a:endParaRPr lang="ru-RU" sz="28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57150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вя</a:t>
            </a:r>
            <a:endParaRPr lang="ru-RU" sz="28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7818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вё</a:t>
            </a:r>
            <a:endParaRPr lang="ru-RU" sz="28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78486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вю</a:t>
            </a:r>
            <a:endParaRPr lang="ru-RU" sz="2800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381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ша</a:t>
            </a:r>
            <a:endParaRPr lang="ru-RU" sz="2800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14478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шо</a:t>
            </a:r>
            <a:endParaRPr lang="ru-RU" sz="28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146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шу</a:t>
            </a:r>
            <a:endParaRPr lang="ru-RU" sz="28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35814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ши</a:t>
            </a:r>
            <a:endParaRPr lang="ru-RU" sz="28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6482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пу</a:t>
            </a:r>
            <a:endParaRPr lang="ru-RU" sz="2800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5715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ки</a:t>
            </a:r>
            <a:endParaRPr lang="ru-RU" sz="2800" b="1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67818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пы</a:t>
            </a:r>
            <a:endParaRPr lang="ru-RU" sz="28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78486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по</a:t>
            </a:r>
            <a:endParaRPr lang="ru-RU" sz="2800" b="1" dirty="0"/>
          </a:p>
        </p:txBody>
      </p:sp>
      <p:pic>
        <p:nvPicPr>
          <p:cNvPr id="51" name="Рисунок 50" descr="76277572_school03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1371599" cy="1350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33600" y="457200"/>
            <a:ext cx="6854952" cy="841248"/>
          </a:xfrm>
        </p:spPr>
        <p:txBody>
          <a:bodyPr/>
          <a:lstStyle/>
          <a:p>
            <a:r>
              <a:rPr lang="ru-RU" dirty="0" smtClean="0"/>
              <a:t>Читай слоги по столбиками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шат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478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шот</a:t>
            </a:r>
            <a:endParaRPr lang="ru-RU" sz="28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146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шут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814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шит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6482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шет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7150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шок</a:t>
            </a:r>
            <a:endParaRPr lang="ru-RU" sz="28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818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шар</a:t>
            </a:r>
            <a:endParaRPr lang="ru-RU" sz="2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8486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шим</a:t>
            </a:r>
            <a:endParaRPr lang="ru-RU" sz="2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810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кош</a:t>
            </a:r>
            <a:endParaRPr lang="ru-RU" sz="2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4478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куш</a:t>
            </a:r>
            <a:endParaRPr lang="ru-RU" sz="2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5146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кыш</a:t>
            </a:r>
            <a:endParaRPr lang="ru-RU" sz="28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5814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кёш</a:t>
            </a:r>
            <a:endParaRPr lang="ru-RU" sz="28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6482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кюш</a:t>
            </a:r>
            <a:endParaRPr lang="ru-RU" sz="28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150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каш</a:t>
            </a:r>
            <a:endParaRPr lang="ru-RU" sz="28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7818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кэш</a:t>
            </a:r>
            <a:endParaRPr lang="ru-RU" sz="28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8486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кяш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810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лиш</a:t>
            </a:r>
            <a:endParaRPr lang="ru-RU" sz="28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4478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леш</a:t>
            </a:r>
            <a:endParaRPr lang="ru-RU" sz="28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146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лаш</a:t>
            </a:r>
            <a:endParaRPr lang="ru-RU" sz="28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5814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лош</a:t>
            </a:r>
            <a:endParaRPr lang="ru-RU" sz="28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6482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луш</a:t>
            </a:r>
            <a:endParaRPr lang="ru-RU" sz="28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7150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лыш</a:t>
            </a:r>
            <a:endParaRPr lang="ru-RU" sz="28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7818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лёш</a:t>
            </a:r>
            <a:endParaRPr lang="ru-RU" sz="28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8486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ляш</a:t>
            </a:r>
            <a:endParaRPr lang="ru-RU" sz="28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81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саш</a:t>
            </a:r>
            <a:endParaRPr lang="ru-RU" sz="28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4478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сеш</a:t>
            </a:r>
            <a:endParaRPr lang="ru-RU" sz="28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5146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суш</a:t>
            </a:r>
            <a:endParaRPr lang="ru-RU" sz="28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5814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сюш</a:t>
            </a:r>
            <a:endParaRPr lang="ru-RU" sz="2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6482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сяш</a:t>
            </a:r>
            <a:endParaRPr lang="ru-RU" sz="28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715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сёш</a:t>
            </a:r>
            <a:endParaRPr lang="ru-RU" sz="28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7818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сош</a:t>
            </a:r>
            <a:endParaRPr lang="ru-RU" sz="28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8486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сэш</a:t>
            </a:r>
            <a:endParaRPr lang="ru-RU" sz="28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810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таш</a:t>
            </a:r>
            <a:endParaRPr lang="ru-RU" sz="28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4478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тыш</a:t>
            </a:r>
            <a:endParaRPr lang="ru-RU" sz="28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5146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теш</a:t>
            </a:r>
            <a:endParaRPr lang="ru-RU" sz="28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814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тюш</a:t>
            </a:r>
            <a:endParaRPr lang="ru-RU" sz="28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46482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тиш</a:t>
            </a:r>
            <a:endParaRPr lang="ru-RU" sz="28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57150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тош</a:t>
            </a:r>
            <a:endParaRPr lang="ru-RU" sz="28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7818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тяш</a:t>
            </a:r>
            <a:endParaRPr lang="ru-RU" sz="28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78486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тёш</a:t>
            </a:r>
            <a:endParaRPr lang="ru-RU" sz="2800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381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пош</a:t>
            </a:r>
            <a:endParaRPr lang="ru-RU" sz="2400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14478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паш</a:t>
            </a:r>
            <a:endParaRPr lang="ru-RU" sz="28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146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пеш</a:t>
            </a:r>
            <a:endParaRPr lang="ru-RU" sz="28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35814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пиш</a:t>
            </a:r>
            <a:endParaRPr lang="ru-RU" sz="28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6482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пуш</a:t>
            </a:r>
            <a:endParaRPr lang="ru-RU" sz="2800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5715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пыш</a:t>
            </a:r>
            <a:endParaRPr lang="ru-RU" sz="2800" b="1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67818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пёш</a:t>
            </a:r>
            <a:endParaRPr lang="ru-RU" sz="28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78486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пяш</a:t>
            </a:r>
            <a:endParaRPr lang="ru-RU" sz="2800" b="1" dirty="0"/>
          </a:p>
        </p:txBody>
      </p:sp>
      <p:pic>
        <p:nvPicPr>
          <p:cNvPr id="51" name="Рисунок 50" descr="76277572_school03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1371599" cy="1350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0" y="457200"/>
            <a:ext cx="6702552" cy="841248"/>
          </a:xfrm>
        </p:spPr>
        <p:txBody>
          <a:bodyPr/>
          <a:lstStyle/>
          <a:p>
            <a:r>
              <a:rPr lang="ru-RU" dirty="0" smtClean="0"/>
              <a:t>Читай слоги по строчками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шат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478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шот</a:t>
            </a:r>
            <a:endParaRPr lang="ru-RU" sz="28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146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шут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814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шит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6482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шет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7150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шок</a:t>
            </a:r>
            <a:endParaRPr lang="ru-RU" sz="28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818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шар</a:t>
            </a:r>
            <a:endParaRPr lang="ru-RU" sz="2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8486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шим</a:t>
            </a:r>
            <a:endParaRPr lang="ru-RU" sz="2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810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кош</a:t>
            </a:r>
            <a:endParaRPr lang="ru-RU" sz="2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4478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куш</a:t>
            </a:r>
            <a:endParaRPr lang="ru-RU" sz="2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5146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кыш</a:t>
            </a:r>
            <a:endParaRPr lang="ru-RU" sz="28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5814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кёш</a:t>
            </a:r>
            <a:endParaRPr lang="ru-RU" sz="28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6482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кюш</a:t>
            </a:r>
            <a:endParaRPr lang="ru-RU" sz="28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150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каш</a:t>
            </a:r>
            <a:endParaRPr lang="ru-RU" sz="28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7818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кэш</a:t>
            </a:r>
            <a:endParaRPr lang="ru-RU" sz="28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8486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кяш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810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лиш</a:t>
            </a:r>
            <a:endParaRPr lang="ru-RU" sz="28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4478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леш</a:t>
            </a:r>
            <a:endParaRPr lang="ru-RU" sz="28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146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лаш</a:t>
            </a:r>
            <a:endParaRPr lang="ru-RU" sz="28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5814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лош</a:t>
            </a:r>
            <a:endParaRPr lang="ru-RU" sz="28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6482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луш</a:t>
            </a:r>
            <a:endParaRPr lang="ru-RU" sz="28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7150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лыш</a:t>
            </a:r>
            <a:endParaRPr lang="ru-RU" sz="28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7818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лёш</a:t>
            </a:r>
            <a:endParaRPr lang="ru-RU" sz="28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8486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ляш</a:t>
            </a:r>
            <a:endParaRPr lang="ru-RU" sz="28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81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саш</a:t>
            </a:r>
            <a:endParaRPr lang="ru-RU" sz="28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4478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сеш</a:t>
            </a:r>
            <a:endParaRPr lang="ru-RU" sz="28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5146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суш</a:t>
            </a:r>
            <a:endParaRPr lang="ru-RU" sz="28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5814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сюш</a:t>
            </a:r>
            <a:endParaRPr lang="ru-RU" sz="2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6482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сяш</a:t>
            </a:r>
            <a:endParaRPr lang="ru-RU" sz="28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715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сёш</a:t>
            </a:r>
            <a:endParaRPr lang="ru-RU" sz="28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7818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сош</a:t>
            </a:r>
            <a:endParaRPr lang="ru-RU" sz="28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8486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сэш</a:t>
            </a:r>
            <a:endParaRPr lang="ru-RU" sz="28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810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таш</a:t>
            </a:r>
            <a:endParaRPr lang="ru-RU" sz="28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4478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тыш</a:t>
            </a:r>
            <a:endParaRPr lang="ru-RU" sz="28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5146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теш</a:t>
            </a:r>
            <a:endParaRPr lang="ru-RU" sz="28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814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тюш</a:t>
            </a:r>
            <a:endParaRPr lang="ru-RU" sz="28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46482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тиш</a:t>
            </a:r>
            <a:endParaRPr lang="ru-RU" sz="28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57150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тош</a:t>
            </a:r>
            <a:endParaRPr lang="ru-RU" sz="28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7818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тяш</a:t>
            </a:r>
            <a:endParaRPr lang="ru-RU" sz="28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78486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тёш</a:t>
            </a:r>
            <a:endParaRPr lang="ru-RU" sz="2800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381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пош</a:t>
            </a:r>
            <a:endParaRPr lang="ru-RU" sz="2400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14478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паш</a:t>
            </a:r>
            <a:endParaRPr lang="ru-RU" sz="28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146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пеш</a:t>
            </a:r>
            <a:endParaRPr lang="ru-RU" sz="28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35814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пиш</a:t>
            </a:r>
            <a:endParaRPr lang="ru-RU" sz="28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6482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пуш</a:t>
            </a:r>
            <a:endParaRPr lang="ru-RU" sz="2800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5715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пыш</a:t>
            </a:r>
            <a:endParaRPr lang="ru-RU" sz="2800" b="1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67818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пёш</a:t>
            </a:r>
            <a:endParaRPr lang="ru-RU" sz="28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78486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пяш</a:t>
            </a:r>
            <a:endParaRPr lang="ru-RU" sz="2800" b="1" dirty="0"/>
          </a:p>
        </p:txBody>
      </p:sp>
      <p:pic>
        <p:nvPicPr>
          <p:cNvPr id="51" name="Рисунок 50" descr="76277572_school03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1371599" cy="1350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500"/>
                            </p:stCondLst>
                            <p:childTnLst>
                              <p:par>
                                <p:cTn id="17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2500"/>
                            </p:stCondLst>
                            <p:childTnLst>
                              <p:par>
                                <p:cTn id="18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09800" y="457200"/>
            <a:ext cx="6778752" cy="841248"/>
          </a:xfrm>
        </p:spPr>
        <p:txBody>
          <a:bodyPr/>
          <a:lstStyle/>
          <a:p>
            <a:r>
              <a:rPr lang="ru-RU" dirty="0" smtClean="0"/>
              <a:t>Читай слоги по столбикам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швы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4478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швэ</a:t>
            </a:r>
            <a:endParaRPr lang="ru-RU" sz="28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146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швя</a:t>
            </a:r>
            <a:endParaRPr lang="ru-RU" sz="28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814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швё</a:t>
            </a:r>
            <a:endParaRPr lang="ru-RU" sz="28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6482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швю</a:t>
            </a:r>
            <a:endParaRPr lang="ru-RU" sz="2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7150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шне</a:t>
            </a:r>
            <a:endParaRPr lang="ru-RU" sz="28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818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шко</a:t>
            </a:r>
            <a:endParaRPr lang="ru-RU" sz="2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848600" y="190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шри</a:t>
            </a:r>
            <a:endParaRPr lang="ru-RU" sz="2800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810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шве</a:t>
            </a:r>
            <a:endParaRPr lang="ru-RU" sz="28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4478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пша</a:t>
            </a:r>
            <a:endParaRPr lang="ru-RU" sz="28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5146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пшо</a:t>
            </a:r>
            <a:endParaRPr lang="ru-RU" sz="28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5814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пшу</a:t>
            </a:r>
            <a:endParaRPr lang="ru-RU" sz="28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6482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шми</a:t>
            </a:r>
            <a:endParaRPr lang="ru-RU" sz="28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7150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пши</a:t>
            </a:r>
            <a:endParaRPr lang="ru-RU" sz="2800" b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7818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паш</a:t>
            </a:r>
            <a:endParaRPr lang="ru-RU" sz="28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848600" y="2667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шуш</a:t>
            </a:r>
            <a:endParaRPr lang="ru-RU" sz="28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810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шпа</a:t>
            </a:r>
            <a:endParaRPr lang="ru-RU" sz="28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4478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шпо</a:t>
            </a:r>
            <a:endParaRPr lang="ru-RU" sz="28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5146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шпу</a:t>
            </a:r>
            <a:endParaRPr lang="ru-RU" sz="28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5814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шпы</a:t>
            </a:r>
            <a:endParaRPr lang="ru-RU" sz="28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6482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шпу</a:t>
            </a:r>
            <a:endParaRPr lang="ru-RU" sz="2800" b="1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7150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шво</a:t>
            </a:r>
            <a:endParaRPr lang="ru-RU" sz="2800" b="1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7818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шпа</a:t>
            </a:r>
            <a:endParaRPr lang="ru-RU" sz="28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7848600" y="3429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шля</a:t>
            </a:r>
            <a:endParaRPr lang="ru-RU" sz="2800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81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шпё</a:t>
            </a:r>
            <a:endParaRPr lang="ru-RU" sz="2800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4478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шпю</a:t>
            </a:r>
            <a:endParaRPr lang="ru-RU" sz="2800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25146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шпи</a:t>
            </a:r>
            <a:endParaRPr lang="ru-RU" sz="2800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5814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шпе</a:t>
            </a:r>
            <a:endParaRPr lang="ru-RU" sz="2800" b="1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6482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шве</a:t>
            </a:r>
            <a:endParaRPr lang="ru-RU" sz="2800" b="1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57150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шби</a:t>
            </a:r>
            <a:endParaRPr lang="ru-RU" sz="2800" b="1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7818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шбю</a:t>
            </a:r>
            <a:endParaRPr lang="ru-RU" sz="2800" b="1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848600" y="4191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шзи</a:t>
            </a:r>
            <a:endParaRPr lang="ru-RU" sz="2800" b="1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3810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мшу</a:t>
            </a:r>
            <a:endParaRPr lang="ru-RU" sz="2800" b="1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4478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мши</a:t>
            </a:r>
            <a:endParaRPr lang="ru-RU" sz="2800" b="1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25146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мше</a:t>
            </a:r>
            <a:endParaRPr lang="ru-RU" sz="2800" b="1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814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шма</a:t>
            </a:r>
            <a:endParaRPr lang="ru-RU" sz="28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46482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швэ</a:t>
            </a:r>
            <a:endParaRPr lang="ru-RU" sz="2800" b="1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57150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швя</a:t>
            </a:r>
            <a:endParaRPr lang="ru-RU" sz="2800" b="1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7818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швё</a:t>
            </a:r>
            <a:endParaRPr lang="ru-RU" sz="2800" b="1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7848600" y="4953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швю</a:t>
            </a:r>
            <a:endParaRPr lang="ru-RU" sz="2800" b="1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381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шмы</a:t>
            </a:r>
            <a:endParaRPr lang="ru-RU" sz="2400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14478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шмэ</a:t>
            </a:r>
            <a:endParaRPr lang="ru-RU" sz="28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146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шмя</a:t>
            </a:r>
            <a:endParaRPr lang="ru-RU" sz="28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35814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шмё</a:t>
            </a:r>
            <a:endParaRPr lang="ru-RU" sz="2800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6482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шпу</a:t>
            </a:r>
            <a:endParaRPr lang="ru-RU" sz="2800" b="1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5715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шки</a:t>
            </a:r>
            <a:endParaRPr lang="ru-RU" sz="2800" b="1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67818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шпы</a:t>
            </a:r>
            <a:endParaRPr lang="ru-RU" sz="2800" b="1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78486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шпо</a:t>
            </a:r>
            <a:endParaRPr lang="ru-RU" sz="2800" b="1" dirty="0"/>
          </a:p>
        </p:txBody>
      </p:sp>
      <p:pic>
        <p:nvPicPr>
          <p:cNvPr id="51" name="Рисунок 50" descr="76277572_school03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1371599" cy="1350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208</Words>
  <PresentationFormat>Экран (4:3)</PresentationFormat>
  <Paragraphs>197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Учимся  читать  быстро</vt:lpstr>
      <vt:lpstr>Читай слоги строчками</vt:lpstr>
      <vt:lpstr>Читай слоги по столбиками</vt:lpstr>
      <vt:lpstr>Читай слоги по строчками</vt:lpstr>
      <vt:lpstr>Читай слоги по столбикам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для школы</cp:lastModifiedBy>
  <cp:revision>10</cp:revision>
  <dcterms:modified xsi:type="dcterms:W3CDTF">2013-01-21T15:20:20Z</dcterms:modified>
</cp:coreProperties>
</file>