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  <p:sldMasterId id="2147483732" r:id="rId5"/>
    <p:sldMasterId id="2147483744" r:id="rId6"/>
  </p:sldMasterIdLst>
  <p:notesMasterIdLst>
    <p:notesMasterId r:id="rId17"/>
  </p:notesMasterIdLst>
  <p:sldIdLst>
    <p:sldId id="256" r:id="rId7"/>
    <p:sldId id="257" r:id="rId8"/>
    <p:sldId id="258" r:id="rId9"/>
    <p:sldId id="265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F847-A19B-4FD9-9E76-24AE25C8D0F7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205C-3D4E-4083-A4D3-2709E6D3B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5205C-3D4E-4083-A4D3-2709E6D3B5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</a:t>
            </a:r>
            <a:br>
              <a:rPr lang="ru-RU" dirty="0" smtClean="0"/>
            </a:br>
            <a:r>
              <a:rPr lang="ru-RU" dirty="0" smtClean="0"/>
              <a:t>литература</a:t>
            </a:r>
            <a:endParaRPr lang="ru-RU" dirty="0"/>
          </a:p>
        </p:txBody>
      </p:sp>
      <p:pic>
        <p:nvPicPr>
          <p:cNvPr id="4" name="Picture 2" descr="D:\КРИСТИНА школа\878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85992"/>
            <a:ext cx="5055584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i="1" dirty="0">
                <a:solidFill>
                  <a:srgbClr val="002060"/>
                </a:solidFill>
              </a:rPr>
              <a:t> «Мы вырастим, нами будут гордиться</a:t>
            </a:r>
            <a:r>
              <a:rPr lang="ru-RU" sz="8800" b="1" i="1" dirty="0" smtClean="0">
                <a:solidFill>
                  <a:srgbClr val="002060"/>
                </a:solidFill>
              </a:rPr>
              <a:t>»</a:t>
            </a:r>
            <a:endParaRPr lang="ru-RU" sz="8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6357982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Стремление к истине - единственное занятие, достойное героя.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14810" y="4000504"/>
            <a:ext cx="571504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/>
              <a:t>Джордано Бруно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375761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358346" cy="6215082"/>
          </a:xfrm>
        </p:spPr>
        <p:txBody>
          <a:bodyPr>
            <a:normAutofit fontScale="92500"/>
          </a:bodyPr>
          <a:lstStyle/>
          <a:p>
            <a:pPr lvl="0"/>
            <a:r>
              <a:rPr lang="ru-RU" sz="3500" b="1" i="1" u="sng" dirty="0"/>
              <a:t>В первой строчке тема называется одним словом (обычно существительным)</a:t>
            </a:r>
            <a:endParaRPr lang="ru-RU" sz="3500" dirty="0"/>
          </a:p>
          <a:p>
            <a:pPr lvl="0"/>
            <a:r>
              <a:rPr lang="ru-RU" sz="3500" b="1" i="1" u="sng" dirty="0"/>
              <a:t>Вторая строчка – это описание темы в пяти предложениях </a:t>
            </a:r>
            <a:endParaRPr lang="ru-RU" sz="3500" dirty="0"/>
          </a:p>
          <a:p>
            <a:pPr lvl="0"/>
            <a:r>
              <a:rPr lang="ru-RU" sz="3500" b="1" i="1" u="sng" dirty="0"/>
              <a:t>Третья строчка – это описание боевого действия в рамках этой темы тремя предложениями</a:t>
            </a:r>
            <a:endParaRPr lang="ru-RU" sz="3500" dirty="0"/>
          </a:p>
          <a:p>
            <a:pPr lvl="0"/>
            <a:r>
              <a:rPr lang="ru-RU" sz="3500" b="1" i="1" u="sng" dirty="0"/>
              <a:t>Четвертая строчка – это фраза из десяти слов, показывающая отношение к теме</a:t>
            </a:r>
            <a:endParaRPr lang="ru-RU" sz="3500" dirty="0"/>
          </a:p>
          <a:p>
            <a:pPr lvl="0"/>
            <a:r>
              <a:rPr lang="ru-RU" sz="3500" b="1" i="1" u="sng" dirty="0"/>
              <a:t>Последняя строка – это синоним из одного слова, который повторяет суть темы.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6588125" y="2786063"/>
            <a:ext cx="2413000" cy="2082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5508625" y="4481513"/>
            <a:ext cx="2555875" cy="237648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2555875" y="4221163"/>
            <a:ext cx="2555875" cy="237648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0" y="3357563"/>
            <a:ext cx="2555875" cy="237648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0" y="765175"/>
            <a:ext cx="2555875" cy="23764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accent2"/>
                </a:solidFill>
              </a:rPr>
              <a:t> </a:t>
            </a:r>
            <a:endParaRPr lang="ru-RU" sz="4000" b="1" dirty="0" smtClean="0">
              <a:solidFill>
                <a:schemeClr val="accent2"/>
              </a:solidFill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23850" y="2492375"/>
            <a:ext cx="360363" cy="12239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763713" y="5445125"/>
            <a:ext cx="792162" cy="1444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787900" y="5805488"/>
            <a:ext cx="863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8101013" y="4508500"/>
            <a:ext cx="287337" cy="12255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Синквейн</a:t>
            </a:r>
            <a:endParaRPr kumimoji="0" lang="ru-RU" sz="4400" b="1" i="1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55558"/>
      </p:ext>
    </p:extLst>
  </p:cSld>
  <p:clrMapOvr>
    <a:masterClrMapping/>
  </p:clrMapOvr>
  <p:transition spd="slow" advTm="151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build="allAtOnce" animBg="1"/>
      <p:bldP spid="23559" grpId="0" build="allAtOnce" animBg="1"/>
      <p:bldP spid="23558" grpId="0" build="allAtOnce" animBg="1"/>
      <p:bldP spid="23557" grpId="0" build="allAtOnce" animBg="1"/>
      <p:bldP spid="23556" grpId="0" build="allAtOnce" animBg="1"/>
      <p:bldP spid="23554" grpId="0"/>
      <p:bldP spid="23568" grpId="0" animBg="1"/>
      <p:bldP spid="23569" grpId="0" animBg="1"/>
      <p:bldP spid="23570" grpId="0" animBg="1"/>
      <p:bldP spid="235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1"/>
                </a:solidFill>
              </a:rPr>
              <a:t>Бортовой журнал</a:t>
            </a:r>
            <a:endParaRPr lang="ru-RU" b="1" i="1" u="sng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000111"/>
          <a:ext cx="8715436" cy="557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44318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Известно по данной теме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Узнал нового</a:t>
                      </a:r>
                      <a:endParaRPr lang="ru-RU" sz="5400" dirty="0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643710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4000" b="1" i="1" dirty="0" smtClean="0"/>
              <a:t>Эпос </a:t>
            </a:r>
            <a:r>
              <a:rPr lang="ru-RU" sz="4000" b="1" i="1" dirty="0"/>
              <a:t>- (от греческого языка - слово, повествование, рассказ). Является родом литературы, как лирика и драма. Эпос - повествование о событиях, предполагаемых в прошлом (как бы свершившихся и вспоминаемых повествователем).</a:t>
            </a:r>
            <a:endParaRPr lang="ru-RU" sz="40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472518" cy="605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59"/>
                <a:gridCol w="4236259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За то, что герой</a:t>
                      </a:r>
                      <a:r>
                        <a:rPr lang="ru-RU" sz="4800" baseline="0" dirty="0" smtClean="0"/>
                        <a:t> 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Против того, что герой</a:t>
                      </a:r>
                      <a:endParaRPr lang="ru-RU" sz="4800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600" b="1" i="1" dirty="0" smtClean="0"/>
              <a:t>Чем </a:t>
            </a:r>
            <a:r>
              <a:rPr lang="ru-RU" sz="4600" b="1" i="1" dirty="0"/>
              <a:t>Ер -</a:t>
            </a:r>
            <a:r>
              <a:rPr lang="ru-RU" sz="4600" b="1" i="1" dirty="0" err="1"/>
              <a:t>Таргын</a:t>
            </a:r>
            <a:r>
              <a:rPr lang="ru-RU" sz="4600" b="1" i="1" dirty="0"/>
              <a:t> похож на сказочного героя?</a:t>
            </a:r>
            <a:endParaRPr lang="ru-RU" sz="4600" b="1" dirty="0"/>
          </a:p>
          <a:p>
            <a:pPr marL="514350" indent="-514350">
              <a:buFont typeface="+mj-lt"/>
              <a:buAutoNum type="arabicPeriod"/>
            </a:pPr>
            <a:r>
              <a:rPr lang="ru-RU" sz="4600" b="1" i="1" dirty="0" smtClean="0">
                <a:solidFill>
                  <a:srgbClr val="002060"/>
                </a:solidFill>
              </a:rPr>
              <a:t> </a:t>
            </a:r>
            <a:r>
              <a:rPr lang="ru-RU" sz="4600" b="1" i="1" dirty="0">
                <a:solidFill>
                  <a:srgbClr val="002060"/>
                </a:solidFill>
              </a:rPr>
              <a:t>Можно ли </a:t>
            </a:r>
            <a:r>
              <a:rPr lang="ru-RU" sz="4600" b="1" i="1" dirty="0" err="1">
                <a:solidFill>
                  <a:srgbClr val="002060"/>
                </a:solidFill>
              </a:rPr>
              <a:t>Ер-Таргына</a:t>
            </a:r>
            <a:r>
              <a:rPr lang="ru-RU" sz="4600" b="1" i="1" dirty="0">
                <a:solidFill>
                  <a:srgbClr val="002060"/>
                </a:solidFill>
              </a:rPr>
              <a:t> назвать патриотом своей родины, защитником народа и почему?</a:t>
            </a:r>
            <a:endParaRPr lang="ru-RU" sz="46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600" b="1" i="1" dirty="0"/>
              <a:t> </a:t>
            </a:r>
            <a:r>
              <a:rPr lang="ru-RU" sz="4600" b="1" i="1" dirty="0" smtClean="0"/>
              <a:t>Кого </a:t>
            </a:r>
            <a:r>
              <a:rPr lang="ru-RU" sz="4600" b="1" i="1" dirty="0"/>
              <a:t>из русских богатырей ты сравнил бы с Ер -</a:t>
            </a:r>
            <a:r>
              <a:rPr lang="ru-RU" sz="4600" b="1" i="1" dirty="0" err="1"/>
              <a:t>Таргыном</a:t>
            </a:r>
            <a:r>
              <a:rPr lang="ru-RU" sz="4600" b="1" i="1" dirty="0"/>
              <a:t> и почему?</a:t>
            </a:r>
            <a:endParaRPr lang="ru-RU" sz="46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181</Words>
  <Application>Microsoft Office PowerPoint</Application>
  <PresentationFormat>Экран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Техническая</vt:lpstr>
      <vt:lpstr>Трек</vt:lpstr>
      <vt:lpstr>Литейная</vt:lpstr>
      <vt:lpstr>Тема Office</vt:lpstr>
      <vt:lpstr>Модульная</vt:lpstr>
      <vt:lpstr>Бумажная</vt:lpstr>
      <vt:lpstr>Урок литература</vt:lpstr>
      <vt:lpstr>Стремление к истине - единственное занятие, достойное героя.    </vt:lpstr>
      <vt:lpstr>Синквейн</vt:lpstr>
      <vt:lpstr> </vt:lpstr>
      <vt:lpstr>Бортовой журнал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литература</dc:title>
  <cp:lastModifiedBy>Admin</cp:lastModifiedBy>
  <cp:revision>8</cp:revision>
  <dcterms:modified xsi:type="dcterms:W3CDTF">2013-10-28T05:16:31Z</dcterms:modified>
</cp:coreProperties>
</file>