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63" r:id="rId3"/>
    <p:sldId id="276" r:id="rId4"/>
    <p:sldId id="322" r:id="rId5"/>
    <p:sldId id="317" r:id="rId6"/>
    <p:sldId id="269" r:id="rId7"/>
    <p:sldId id="324" r:id="rId8"/>
    <p:sldId id="262" r:id="rId9"/>
    <p:sldId id="319" r:id="rId10"/>
    <p:sldId id="332" r:id="rId11"/>
    <p:sldId id="320" r:id="rId12"/>
    <p:sldId id="285" r:id="rId13"/>
    <p:sldId id="311" r:id="rId14"/>
    <p:sldId id="305" r:id="rId15"/>
    <p:sldId id="303" r:id="rId16"/>
    <p:sldId id="302" r:id="rId17"/>
    <p:sldId id="301" r:id="rId18"/>
    <p:sldId id="288" r:id="rId19"/>
    <p:sldId id="331" r:id="rId20"/>
    <p:sldId id="287" r:id="rId21"/>
    <p:sldId id="295" r:id="rId22"/>
    <p:sldId id="313" r:id="rId23"/>
    <p:sldId id="297" r:id="rId24"/>
    <p:sldId id="294" r:id="rId25"/>
    <p:sldId id="325" r:id="rId26"/>
    <p:sldId id="33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D2CBC-C7A6-4A17-9BE0-A4DE516B9BB4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75A69-301A-4F61-867B-B72470278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A9FE9-CF1A-4469-8BE3-5EDFE5E6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E296D-567C-49E1-8484-C735764E5D9D}" type="datetimeFigureOut">
              <a:rPr lang="ru-RU" smtClean="0"/>
              <a:pPr/>
              <a:t>26.09.2012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CA9B1-7AAF-4EBC-803D-53ADF67990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unhome.ru/image/11464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nekdotov.net/best/pic/picpostcardscat06115098y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dfon.ru/wallpaper/317096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freepik.com/free-photo/smile-moustache-milk-shake-glass-of-milk_498505.ht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freepik.com/free-photo/white-background-girls-dairy-product-children_498511.htm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u.freepik.com/free-photo/drinks-object-girls-glass-of-milkshake_498510.htm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www.wildlife-pictures-online.com/image-files/baby-lion-lznp_0306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sochno.com.ua/i/hair/stati/vitamins_and_minerals_for_hair/vitamin_mineral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nl=1&amp;ed=1&amp;rpt=simage&amp;text=%D1%81%D1%82%D0%B0%D0%BA%D0%B0%D0%BD%20%D0%BC%D0%BE%D0%BB%D0%BE%D0%BA%D0%B0&amp;img_url=www.greenmedia.info/wp-content/uploads/2010/08/moloko.jpg&amp;spsite=fake-043-5587916.ru&amp;p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4.bp.blogspot.com/-101_VzZ_XHU/T-7uzCuhYuI/AAAAAAAAEhw/vgrAd8KIyto/s1600/09f067d5a6360fc5f6ae62b123143f62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«Молоко пить – здоровым быть!»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муниципальный конкурс </a:t>
            </a:r>
          </a:p>
          <a:p>
            <a:r>
              <a:rPr lang="ru-RU" sz="2000" b="1" dirty="0" smtClean="0"/>
              <a:t>на лучшую школьную </a:t>
            </a:r>
          </a:p>
          <a:p>
            <a:r>
              <a:rPr lang="ru-RU" sz="2000" b="1" dirty="0" smtClean="0"/>
              <a:t>рекламу о пользе молока</a:t>
            </a:r>
          </a:p>
          <a:p>
            <a:r>
              <a:rPr lang="ru-RU" sz="2000" b="1" dirty="0" smtClean="0"/>
              <a:t>учитель начальных классов</a:t>
            </a:r>
          </a:p>
          <a:p>
            <a:r>
              <a:rPr lang="ru-RU" sz="2000" b="1" dirty="0" smtClean="0"/>
              <a:t> МБОУ СОШ №23</a:t>
            </a:r>
          </a:p>
          <a:p>
            <a:r>
              <a:rPr lang="ru-RU" sz="2000" b="1" dirty="0" smtClean="0"/>
              <a:t>г. Новороссийска</a:t>
            </a:r>
          </a:p>
          <a:p>
            <a:r>
              <a:rPr lang="ru-RU" sz="2000" b="1" dirty="0" err="1" smtClean="0"/>
              <a:t>Корниенко</a:t>
            </a:r>
            <a:r>
              <a:rPr lang="ru-RU" sz="2000" b="1" dirty="0" smtClean="0"/>
              <a:t> Ю.В.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Включайте в свой рацион эти продукты!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2726277"/>
            <a:ext cx="5486400" cy="280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642918"/>
            <a:ext cx="8632809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4143375" y="3429000"/>
            <a:ext cx="4500563" cy="2857500"/>
          </a:xfrm>
          <a:prstGeom prst="verticalScroll">
            <a:avLst/>
          </a:prstGeom>
          <a:solidFill>
            <a:srgbClr val="FF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Молоко – это первый напиток,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Молоко – это наша судьба.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Молоко – это наша защита,</a:t>
            </a:r>
          </a:p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</a:rPr>
              <a:t>Молоко будем пить мы всегда!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0" y="714375"/>
            <a:ext cx="4286250" cy="3000375"/>
          </a:xfrm>
          <a:prstGeom prst="verticalScroll">
            <a:avLst/>
          </a:prstGeom>
          <a:solidFill>
            <a:srgbClr val="FF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В молоке есть витамины,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Оно полезно и любимо,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Настроенье повышает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 здоровье укрепляет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Дарит бороду, усы,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Исполняет все мечты!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Вот как выпьешь молоко,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Жить станет весело, легко</a:t>
            </a:r>
            <a:endParaRPr lang="ru-RU" b="1" dirty="0"/>
          </a:p>
        </p:txBody>
      </p:sp>
      <p:sp>
        <p:nvSpPr>
          <p:cNvPr id="24580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858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РЕКЛАМА</a:t>
            </a:r>
          </a:p>
        </p:txBody>
      </p:sp>
      <p:sp>
        <p:nvSpPr>
          <p:cNvPr id="24581" name="Содержимое 2"/>
          <p:cNvSpPr>
            <a:spLocks noGrp="1"/>
          </p:cNvSpPr>
          <p:nvPr>
            <p:ph idx="1"/>
          </p:nvPr>
        </p:nvSpPr>
        <p:spPr>
          <a:xfrm>
            <a:off x="457200" y="4357688"/>
            <a:ext cx="8229600" cy="1928812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7" name="Лента лицом вниз 6"/>
          <p:cNvSpPr/>
          <p:nvPr/>
        </p:nvSpPr>
        <p:spPr>
          <a:xfrm>
            <a:off x="214313" y="4071938"/>
            <a:ext cx="3929062" cy="2500312"/>
          </a:xfrm>
          <a:prstGeom prst="ribbon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rgbClr val="00B050"/>
                </a:solidFill>
              </a:rPr>
              <a:t>Наша реклама молока</a:t>
            </a:r>
            <a:endParaRPr lang="ru-RU" sz="1600" b="1" dirty="0">
              <a:solidFill>
                <a:srgbClr val="00B05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И полезна,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 и </a:t>
            </a:r>
            <a:r>
              <a:rPr lang="ru-RU" sz="1600" b="1" dirty="0" smtClean="0">
                <a:solidFill>
                  <a:srgbClr val="00B050"/>
                </a:solidFill>
              </a:rPr>
              <a:t>нужна</a:t>
            </a:r>
            <a:r>
              <a:rPr lang="ru-RU" sz="1600" b="1" dirty="0">
                <a:solidFill>
                  <a:srgbClr val="00B050"/>
                </a:solidFill>
              </a:rPr>
              <a:t>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Срочно вы в неё вступайте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Молоко употребляйте!</a:t>
            </a:r>
          </a:p>
          <a:p>
            <a:pPr algn="ctr">
              <a:defRPr/>
            </a:pPr>
            <a:endParaRPr lang="ru-RU" sz="1600" dirty="0"/>
          </a:p>
        </p:txBody>
      </p:sp>
      <p:sp>
        <p:nvSpPr>
          <p:cNvPr id="8" name="Лента лицом вниз 7"/>
          <p:cNvSpPr/>
          <p:nvPr/>
        </p:nvSpPr>
        <p:spPr>
          <a:xfrm>
            <a:off x="4286250" y="785813"/>
            <a:ext cx="4714875" cy="2428875"/>
          </a:xfrm>
          <a:prstGeom prst="ribbon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Для </a:t>
            </a:r>
            <a:r>
              <a:rPr lang="ru-RU" sz="1600" b="1" dirty="0" smtClean="0">
                <a:solidFill>
                  <a:srgbClr val="00B050"/>
                </a:solidFill>
              </a:rPr>
              <a:t>работы </a:t>
            </a:r>
            <a:r>
              <a:rPr lang="ru-RU" sz="1600" b="1" dirty="0">
                <a:solidFill>
                  <a:srgbClr val="00B050"/>
                </a:solidFill>
              </a:rPr>
              <a:t>нужны силы,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Молоко нужно России,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А Россия нам нужна,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B050"/>
                </a:solidFill>
              </a:rPr>
              <a:t>Сила за селом, страна!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10715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Я люблю молоко! А ты?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2706" name="Picture 2" descr="Грудное моло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12"/>
            <a:ext cx="8572560" cy="514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Это всё мне!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2" name="Picture 2" descr="Любитель моло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828680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Дай попробовать!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http://anekdotov.net/pic/photo5/12164124q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8572560" cy="4195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Мы любим его лакать!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9394" name="Picture 2" descr="котэ,прикольные картинки с кошками,картинки котэ,песоч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2968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ОХ, КАК ВКУСНО!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9874" name="Picture 2" descr="картинка лакающие молоко - , для мобильного телефо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1537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Утоляет жажду хлеборобам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молоко, кувшин, хлеб, булочки,корзина,помидоры,лук, пшеница, поле, небо обои">
            <a:hlinkClick r:id="rId2" tooltip="молоко, кувшин, хлеб, булочки,корзина,помидоры,лук, пшеница, поле, небо обои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85926"/>
            <a:ext cx="842968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Молоко – источник силы  и здоровья. А вы любите его?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Моло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828680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Отгадайте загадку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Жидко, а не вода, бело, а не снег.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251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 descr="Пейте, дети, молоко – Будете здоровы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358246" cy="5857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улыбка, усы, молочный коктейль, стакан моло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00105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белом фоне, девочки, молочных продуктов, детей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04"/>
            <a:ext cx="728667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напитки, объект, девочки, стакан молочного коктейл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71480"/>
            <a:ext cx="785818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33CC"/>
                </a:solidFill>
                <a:latin typeface="Arial Black" pitchFamily="34" charset="0"/>
              </a:rPr>
              <a:t>Это вкусное молоко!</a:t>
            </a:r>
          </a:p>
        </p:txBody>
      </p:sp>
      <p:pic>
        <p:nvPicPr>
          <p:cNvPr id="21507" name="Picture 6" descr="корова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095375"/>
            <a:ext cx="7561262" cy="5308600"/>
          </a:xfrm>
          <a:noFill/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 rot="-143156">
            <a:off x="1612900" y="6089650"/>
            <a:ext cx="5257800" cy="1325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62865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Молоко - продукт полезный,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Очень вкусный - всем известно.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Я скажу вам от души: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"Лучше пищи не ищи!»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 нём есть белки, жиры </a:t>
            </a:r>
            <a:r>
              <a:rPr lang="ru-RU" dirty="0" smtClean="0">
                <a:solidFill>
                  <a:srgbClr val="0070C0"/>
                </a:solidFill>
              </a:rPr>
              <a:t>и соли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Витамины и кислоты.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Пейте молоко вы вволю -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Со здоровьем не будет болей!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196752"/>
            <a:ext cx="64087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БУДЬТЕ ЗДОРОВЫ, ДРУЗЬЯ!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-main-pic" descr="Картинка 31 из 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4857750"/>
            <a:ext cx="26066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597098-001-02-01-2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1571625"/>
            <a:ext cx="2643187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642938" y="357166"/>
            <a:ext cx="8143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Ценно ли молоко ?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9221" name="Прямоугольник 3"/>
          <p:cNvSpPr>
            <a:spLocks noChangeArrowheads="1"/>
          </p:cNvSpPr>
          <p:nvPr/>
        </p:nvSpPr>
        <p:spPr bwMode="auto">
          <a:xfrm>
            <a:off x="571472" y="4143380"/>
            <a:ext cx="8001055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002060"/>
                </a:solidFill>
              </a:rPr>
              <a:t>Пожалуй, самая удивительная пища в мире это та, которой животное кормит своих детенышей - молоко.</a:t>
            </a: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1000100" y="1000108"/>
            <a:ext cx="7143800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/>
              <a:t>Материнское грудное молоко – это единственная идеальная пища, защита от многих болезней.</a:t>
            </a:r>
          </a:p>
        </p:txBody>
      </p:sp>
      <p:pic>
        <p:nvPicPr>
          <p:cNvPr id="9224" name="i-main-pic" descr="Картинка 1392 из 2531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12683"/>
          <a:stretch>
            <a:fillRect/>
          </a:stretch>
        </p:blipFill>
        <p:spPr bwMode="auto">
          <a:xfrm>
            <a:off x="5572132" y="4714884"/>
            <a:ext cx="27146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 пользе молока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785938"/>
            <a:ext cx="7113984" cy="438943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Каждый </a:t>
            </a:r>
            <a:r>
              <a:rPr lang="ru-RU" dirty="0" smtClean="0"/>
              <a:t>ребёнок, появившись на свет, питается только молоком. В молоке свыше двухсот полезных веществ: белки, жиры, углеводы, минеральные вещества, органические кислоты, лактоза (молочный сахар) и другие компоненты.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Коровье молоко – продукт секреции молочной железы коровы.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3200" dirty="0" smtClean="0"/>
              <a:t>Оно представляет собой жидкость белого цвета с желтоватым оттенком и приятным сладковатым вкусом.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molokomag.ru/images/3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4286280" cy="476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0"/>
            <a:ext cx="8229600" cy="4383063"/>
          </a:xfrm>
        </p:spPr>
        <p:txBody>
          <a:bodyPr/>
          <a:lstStyle/>
          <a:p>
            <a:pPr algn="ctr" eaLnBrk="1" hangingPunct="1"/>
            <a:r>
              <a:rPr lang="ru-RU" sz="2400" b="1" dirty="0" smtClean="0"/>
              <a:t>Испокон века люди высоко ценили целебные свойства молока. Они называли его</a:t>
            </a:r>
          </a:p>
          <a:p>
            <a:pPr algn="ctr" eaLnBrk="1" hangingPunct="1">
              <a:buFontTx/>
              <a:buNone/>
            </a:pPr>
            <a:r>
              <a:rPr lang="ru-RU" sz="2400" b="1" dirty="0" smtClean="0"/>
              <a:t>         «соком жизни», «эликсиром жизни». </a:t>
            </a:r>
          </a:p>
          <a:p>
            <a:pPr algn="ctr" eaLnBrk="1" hangingPunct="1">
              <a:buNone/>
            </a:pPr>
            <a:r>
              <a:rPr lang="ru-RU" sz="2400" b="1" dirty="0" smtClean="0"/>
              <a:t>	Знаменитый врач Гиппократ называл молоко лекарством, Авиценна утверждал, что молоко – это лучшая пища для людей, академик Павлов называл молоко пищей, приготовленной самой природой.</a:t>
            </a:r>
          </a:p>
          <a:p>
            <a:pPr eaLnBrk="1" hangingPunct="1">
              <a:buFontTx/>
              <a:buNone/>
            </a:pPr>
            <a:endParaRPr lang="ru-RU" sz="2800" dirty="0" smtClean="0"/>
          </a:p>
        </p:txBody>
      </p:sp>
      <p:pic>
        <p:nvPicPr>
          <p:cNvPr id="13315" name="Рисунок 52" descr="http://www.southwestern.edu/library/Early-Medical-Texts/hippocr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928938"/>
            <a:ext cx="242887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55" descr="http://i29.piczo.com/view/2/w/s/d/p/l/1/1/r/2/a/9/img/i227673072_26044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2357437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i-main-pic" descr="Картинка 18 из 64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140968"/>
            <a:ext cx="23637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500063" y="6215063"/>
            <a:ext cx="192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Гиппократ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714750" y="6429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Авиценна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6858000" y="621506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Павлов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solidFill>
                  <a:srgbClr val="0070C0"/>
                </a:solidFill>
                <a:latin typeface="Arial Black" pitchFamily="34" charset="0"/>
              </a:rPr>
              <a:t>Молоко и молочнокислые продукты</a:t>
            </a:r>
          </a:p>
        </p:txBody>
      </p:sp>
      <p:pic>
        <p:nvPicPr>
          <p:cNvPr id="19460" name="Picture 13" descr="Молочны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47369" y="1649896"/>
            <a:ext cx="3458261" cy="2086595"/>
          </a:xfrm>
          <a:noFill/>
        </p:spPr>
      </p:pic>
      <p:pic>
        <p:nvPicPr>
          <p:cNvPr id="19462" name="Picture 14" descr="Сы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10174" y="1600200"/>
            <a:ext cx="2914651" cy="2185988"/>
          </a:xfrm>
          <a:noFill/>
        </p:spPr>
      </p:pic>
      <p:pic>
        <p:nvPicPr>
          <p:cNvPr id="19461" name="Picture 15" descr="Сыр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50" y="3929063"/>
            <a:ext cx="3265488" cy="2187575"/>
          </a:xfrm>
          <a:noFill/>
        </p:spPr>
      </p:pic>
      <p:sp>
        <p:nvSpPr>
          <p:cNvPr id="19459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8200" y="3938588"/>
            <a:ext cx="4038600" cy="2514600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Источник белка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Поставщик кальция (необходим для образования костной ткани)</a:t>
            </a:r>
          </a:p>
          <a:p>
            <a:pPr eaLnBrk="1" hangingPunct="1"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Витамин В,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А, С, Д.</a:t>
            </a:r>
          </a:p>
          <a:p>
            <a:pPr eaLnBrk="1" hangingPunct="1"/>
            <a:endParaRPr lang="ru-RU" sz="2400" dirty="0" smtClean="0">
              <a:solidFill>
                <a:srgbClr val="FF99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Молоко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– ценный продукт питания, содержащий все необходимые питательные вещества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Действительно, молоко и молочные продукты содержат все необходимые для организма пищевые вещества.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786314" y="1857364"/>
            <a:ext cx="4038600" cy="44348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i-main-pic" descr="Картинка 1 из 64000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357298"/>
            <a:ext cx="4429156" cy="4937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http://im4-tub.yandex.net/i?id=1660652-0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071810"/>
            <a:ext cx="928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Молочные продукты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помогли обществу измениться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Человечеству необходимо отдавать предпочтение не сладким газированным и крепким напиткам, а молоку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Включайте </a:t>
            </a:r>
          </a:p>
          <a:p>
            <a:pPr>
              <a:buNone/>
            </a:pPr>
            <a:r>
              <a:rPr lang="ru-RU" dirty="0" smtClean="0"/>
              <a:t>в рацион</a:t>
            </a:r>
          </a:p>
          <a:p>
            <a:pPr>
              <a:buNone/>
            </a:pPr>
            <a:r>
              <a:rPr lang="ru-RU" dirty="0" smtClean="0"/>
              <a:t>молочные</a:t>
            </a:r>
          </a:p>
          <a:p>
            <a:pPr>
              <a:buNone/>
            </a:pPr>
            <a:r>
              <a:rPr lang="ru-RU" dirty="0" smtClean="0"/>
              <a:t>продукты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http://4.bp.blogspot.com/-101_VzZ_XHU/T-7uzCuhYuI/AAAAAAAAEhw/vgrAd8KIyto/s400/09f067d5a6360fc5f6ae62b123143f6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496"/>
            <a:ext cx="3810000" cy="381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370</Words>
  <Application>Microsoft Office PowerPoint</Application>
  <PresentationFormat>Экран (4:3)</PresentationFormat>
  <Paragraphs>66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«Молоко пить – здоровым быть!»</vt:lpstr>
      <vt:lpstr>Отгадайте загадку</vt:lpstr>
      <vt:lpstr>Слайд 3</vt:lpstr>
      <vt:lpstr>О пользе молока</vt:lpstr>
      <vt:lpstr>Коровье молоко – продукт секреции молочной железы коровы.</vt:lpstr>
      <vt:lpstr>Слайд 6</vt:lpstr>
      <vt:lpstr>Молоко и молочнокислые продукты</vt:lpstr>
      <vt:lpstr>Молоко – ценный продукт питания, содержащий все необходимые питательные вещества</vt:lpstr>
      <vt:lpstr>Молочные продукты помогли обществу измениться</vt:lpstr>
      <vt:lpstr>Включайте в свой рацион эти продукты!</vt:lpstr>
      <vt:lpstr>Слайд 11</vt:lpstr>
      <vt:lpstr>РЕКЛАМА</vt:lpstr>
      <vt:lpstr> Я люблю молоко! А ты?</vt:lpstr>
      <vt:lpstr>Это всё мне!</vt:lpstr>
      <vt:lpstr>Дай попробовать!</vt:lpstr>
      <vt:lpstr> Мы любим его лакать!</vt:lpstr>
      <vt:lpstr>ОХ, КАК ВКУСНО!</vt:lpstr>
      <vt:lpstr>Утоляет жажду хлеборобам</vt:lpstr>
      <vt:lpstr>Молоко – источник силы  и здоровья. А вы любите его?</vt:lpstr>
      <vt:lpstr>Слайд 20</vt:lpstr>
      <vt:lpstr>Слайд 21</vt:lpstr>
      <vt:lpstr>Слайд 22</vt:lpstr>
      <vt:lpstr>Слайд 23</vt:lpstr>
      <vt:lpstr>Это вкусное молоко!</vt:lpstr>
      <vt:lpstr>Молоко - продукт полезный,  Очень вкусный - всем известно. Я скажу вам от души: "Лучше пищи не ищи!» В нём есть белки, жиры и соли,  Витамины и кислоты. Пейте молоко вы вволю - Со здоровьем не будет болей!</vt:lpstr>
      <vt:lpstr>Слайд 26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корниенко</cp:lastModifiedBy>
  <cp:revision>53</cp:revision>
  <dcterms:created xsi:type="dcterms:W3CDTF">2012-09-23T11:54:51Z</dcterms:created>
  <dcterms:modified xsi:type="dcterms:W3CDTF">2012-09-26T07:42:58Z</dcterms:modified>
</cp:coreProperties>
</file>