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8" r:id="rId3"/>
    <p:sldId id="268" r:id="rId4"/>
    <p:sldId id="259" r:id="rId5"/>
    <p:sldId id="260" r:id="rId6"/>
    <p:sldId id="261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5984" y="1285860"/>
            <a:ext cx="6172200" cy="1371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285860"/>
            <a:ext cx="6572296" cy="300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Объёмное торцевание на пластилине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3116"/>
            <a:ext cx="6172200" cy="423180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 descr="I:\Фото для проекта\DSCN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254" y="3214686"/>
            <a:ext cx="391658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000232" y="366690"/>
            <a:ext cx="6786610" cy="2286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Инструменты и материалы для торцевания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3143248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- креповая бумага,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- стержень от ручки,</a:t>
            </a:r>
          </a:p>
          <a:p>
            <a:pPr algn="ctr">
              <a:buNone/>
            </a:pPr>
            <a:r>
              <a:rPr lang="ru-RU" sz="2400" b="1" dirty="0" smtClean="0"/>
              <a:t>                                                          - ножницы,</a:t>
            </a:r>
          </a:p>
          <a:p>
            <a:pPr algn="ctr">
              <a:buNone/>
            </a:pPr>
            <a:r>
              <a:rPr lang="ru-RU" sz="2400" b="1" dirty="0" smtClean="0"/>
              <a:t>                                                          -пластилин(клей) .                                           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3116"/>
            <a:ext cx="6172200" cy="423180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.classnet.ru/c56428/cb_129736_3d7dd2742f05ba34d4c6095d0d2ec79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857520" cy="2286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.classnet.ru/c56428/cb_129736_71cd11959d8f0dc8425829fc39016b7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2786082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mg.classnet.ru/c56428/cb_129736_d79f19e3f221cfc09d777b2648410c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2857520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mg.classnet.ru/c56428/cb_129736_9d5246fd857ac5e74670492e138e8e4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3071834" cy="2286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857356" y="357166"/>
            <a:ext cx="7000924" cy="1295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Алгоритм выполнения торцовки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bmama.ru/images/1472/4d7202a4d905cb5907fdc3e907dfa19ecd0bdea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657229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7072362" cy="1295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Плоскостное торцевание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14554"/>
            <a:ext cx="6172200" cy="4160368"/>
          </a:xfrm>
        </p:spPr>
        <p:txBody>
          <a:bodyPr/>
          <a:lstStyle/>
          <a:p>
            <a:r>
              <a:rPr lang="ru-RU" dirty="0" smtClean="0"/>
              <a:t>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http://sibmama.ru/images/1862/2e3f03dafdcfb9f3aa2ba74e2158f6bcd841dc21.jpg"/>
          <p:cNvPicPr/>
          <p:nvPr/>
        </p:nvPicPr>
        <p:blipFill>
          <a:blip r:embed="rId2"/>
          <a:srcRect r="4878"/>
          <a:stretch>
            <a:fillRect/>
          </a:stretch>
        </p:blipFill>
        <p:spPr bwMode="auto">
          <a:xfrm>
            <a:off x="2500298" y="2357430"/>
            <a:ext cx="2928958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tranamasterov.ru/files/imagecache/orig_with_logo/i1005/Izobrazhenie_0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71942"/>
            <a:ext cx="3143272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28794" y="285728"/>
            <a:ext cx="7000924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Тема: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Объёмное торцевание на пластилине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14554"/>
            <a:ext cx="6172200" cy="4160368"/>
          </a:xfrm>
        </p:spPr>
        <p:txBody>
          <a:bodyPr/>
          <a:lstStyle/>
          <a:p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4" name="Рисунок 3" descr="http://im2-tub-ru.yandex.net/i?id=384635801-5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342902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5-tub-ru.yandex.net/i?id=553014181-2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429000"/>
            <a:ext cx="3214710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28794" y="285728"/>
            <a:ext cx="7000924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Цветы-гиацинты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14554"/>
            <a:ext cx="6172200" cy="4160368"/>
          </a:xfrm>
        </p:spPr>
        <p:txBody>
          <a:bodyPr/>
          <a:lstStyle/>
          <a:p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1928794" y="214290"/>
            <a:ext cx="7038972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Технология работы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I:\Фото для проекта\DSCN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3214710" cy="2143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I:\фотографии кружка\DSCN1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6380" y="1571612"/>
            <a:ext cx="3357586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I:\Фото для проекта\DSCN1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00505"/>
            <a:ext cx="307183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I:\Фото для проекта\DSCN1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3313092" cy="2484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14554"/>
            <a:ext cx="6786610" cy="4160368"/>
          </a:xfrm>
        </p:spPr>
        <p:txBody>
          <a:bodyPr/>
          <a:lstStyle/>
          <a:p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1928794" y="285728"/>
            <a:ext cx="6967534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Рефлексия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857364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Сегодня я узнал..</a:t>
            </a:r>
          </a:p>
          <a:p>
            <a:pPr algn="ctr"/>
            <a:r>
              <a:rPr lang="ru-RU" sz="4000" b="1" dirty="0" smtClean="0"/>
              <a:t>Было интересно…  </a:t>
            </a:r>
          </a:p>
          <a:p>
            <a:pPr algn="ctr"/>
            <a:r>
              <a:rPr lang="ru-RU" sz="4000" b="1" dirty="0" smtClean="0"/>
              <a:t>Я смог…</a:t>
            </a:r>
          </a:p>
          <a:p>
            <a:pPr algn="ctr"/>
            <a:r>
              <a:rPr lang="ru-RU" sz="4000" b="1" dirty="0" smtClean="0"/>
              <a:t>Меня удивило…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14554"/>
            <a:ext cx="6786610" cy="4160368"/>
          </a:xfrm>
        </p:spPr>
        <p:txBody>
          <a:bodyPr/>
          <a:lstStyle/>
          <a:p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1928794" y="285728"/>
            <a:ext cx="6967534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вот и готовая работа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65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99</cp:revision>
  <dcterms:modified xsi:type="dcterms:W3CDTF">2015-09-11T16:15:32Z</dcterms:modified>
</cp:coreProperties>
</file>