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Produce.wm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 descr="C:\Users\viki\Pictures\Организатор клипов (Microsoft)\dd01030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3000" y="-114300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285852" y="1785926"/>
            <a:ext cx="6286544" cy="2786082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ru-RU" sz="6800" b="1" u="sng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У</a:t>
            </a:r>
            <a:r>
              <a:rPr kumimoji="0" lang="ru-RU" sz="6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рок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800" b="1" u="sng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Познание мира</a:t>
            </a:r>
            <a:endParaRPr kumimoji="0" lang="ru-RU" sz="6800" b="1" i="0" u="sng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4800" dirty="0" smtClean="0"/>
              <a:t> </a:t>
            </a: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1 группа: на предложенной карте, подписать океаны.</a:t>
            </a:r>
          </a:p>
          <a:p>
            <a:pPr>
              <a:buFont typeface="Wingdings" pitchFamily="2" charset="2"/>
              <a:buChar char="Ø"/>
            </a:pPr>
            <a:r>
              <a:rPr lang="ru-RU" sz="4800" dirty="0" smtClean="0">
                <a:solidFill>
                  <a:srgbClr val="0070C0"/>
                </a:solidFill>
              </a:rPr>
              <a:t>2 группа: на предложенной карте, подписать материки.</a:t>
            </a:r>
          </a:p>
          <a:p>
            <a:pPr>
              <a:buFont typeface="Wingdings" pitchFamily="2" charset="2"/>
              <a:buChar char="Ø"/>
            </a:pPr>
            <a:r>
              <a:rPr lang="ru-RU" sz="4800" dirty="0" smtClean="0">
                <a:solidFill>
                  <a:srgbClr val="FF0000"/>
                </a:solidFill>
              </a:rPr>
              <a:t>3 группа: расположить от солнца в правильном порядке все 8 планет.</a:t>
            </a:r>
          </a:p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290"/>
            <a:ext cx="8768153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000240"/>
            <a:ext cx="8501122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/>
                <a:solidFill>
                  <a:schemeClr val="accent3"/>
                </a:solidFill>
                <a:effectLst/>
              </a:rPr>
              <a:t>Физкультминутка</a:t>
            </a:r>
            <a:endParaRPr lang="ru-RU" sz="80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8800" b="1" dirty="0" smtClean="0">
                <a:solidFill>
                  <a:schemeClr val="tx1"/>
                </a:solidFill>
              </a:rPr>
              <a:t>Страница</a:t>
            </a:r>
          </a:p>
          <a:p>
            <a:pPr algn="ctr">
              <a:buNone/>
            </a:pPr>
            <a:r>
              <a:rPr lang="ru-RU" sz="8800" b="1" dirty="0" smtClean="0">
                <a:solidFill>
                  <a:schemeClr val="tx1"/>
                </a:solidFill>
              </a:rPr>
              <a:t>120</a:t>
            </a:r>
            <a:endParaRPr lang="ru-RU" sz="8800" b="1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500042"/>
            <a:ext cx="6143668" cy="5899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7300" b="1" dirty="0" smtClean="0"/>
              <a:t/>
            </a:r>
            <a:br>
              <a:rPr lang="ru-RU" sz="7300" b="1" dirty="0" smtClean="0"/>
            </a:br>
            <a:r>
              <a:rPr lang="ru-RU" sz="7300" b="1" dirty="0" smtClean="0"/>
              <a:t>Современная семья!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2000240"/>
            <a:ext cx="3857652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roduce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43000" y="1119188"/>
            <a:ext cx="6858000" cy="548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41</Words>
  <Application>Microsoft Office PowerPoint</Application>
  <PresentationFormat>Экран (4:3)</PresentationFormat>
  <Paragraphs>9</Paragraphs>
  <Slides>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 Современная семья! 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11</cp:revision>
  <dcterms:modified xsi:type="dcterms:W3CDTF">2014-02-24T02:04:45Z</dcterms:modified>
</cp:coreProperties>
</file>